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57" r:id="rId1"/>
    <p:sldMasterId id="2147484110" r:id="rId2"/>
  </p:sldMasterIdLst>
  <p:notesMasterIdLst>
    <p:notesMasterId r:id="rId105"/>
  </p:notesMasterIdLst>
  <p:handoutMasterIdLst>
    <p:handoutMasterId r:id="rId106"/>
  </p:handoutMasterIdLst>
  <p:sldIdLst>
    <p:sldId id="513" r:id="rId3"/>
    <p:sldId id="570" r:id="rId4"/>
    <p:sldId id="652" r:id="rId5"/>
    <p:sldId id="711" r:id="rId6"/>
    <p:sldId id="694" r:id="rId7"/>
    <p:sldId id="571" r:id="rId8"/>
    <p:sldId id="653" r:id="rId9"/>
    <p:sldId id="573" r:id="rId10"/>
    <p:sldId id="574" r:id="rId11"/>
    <p:sldId id="572" r:id="rId12"/>
    <p:sldId id="575" r:id="rId13"/>
    <p:sldId id="692" r:id="rId14"/>
    <p:sldId id="674" r:id="rId15"/>
    <p:sldId id="666" r:id="rId16"/>
    <p:sldId id="576" r:id="rId17"/>
    <p:sldId id="627" r:id="rId18"/>
    <p:sldId id="577" r:id="rId19"/>
    <p:sldId id="579" r:id="rId20"/>
    <p:sldId id="684" r:id="rId21"/>
    <p:sldId id="580" r:id="rId22"/>
    <p:sldId id="702" r:id="rId23"/>
    <p:sldId id="578" r:id="rId24"/>
    <p:sldId id="688" r:id="rId25"/>
    <p:sldId id="581" r:id="rId26"/>
    <p:sldId id="582" r:id="rId27"/>
    <p:sldId id="663" r:id="rId28"/>
    <p:sldId id="705" r:id="rId29"/>
    <p:sldId id="621" r:id="rId30"/>
    <p:sldId id="622" r:id="rId31"/>
    <p:sldId id="623" r:id="rId32"/>
    <p:sldId id="624" r:id="rId33"/>
    <p:sldId id="704" r:id="rId34"/>
    <p:sldId id="583" r:id="rId35"/>
    <p:sldId id="588" r:id="rId36"/>
    <p:sldId id="589" r:id="rId37"/>
    <p:sldId id="647" r:id="rId38"/>
    <p:sldId id="646" r:id="rId39"/>
    <p:sldId id="648" r:id="rId40"/>
    <p:sldId id="649" r:id="rId41"/>
    <p:sldId id="651" r:id="rId42"/>
    <p:sldId id="590" r:id="rId43"/>
    <p:sldId id="650" r:id="rId44"/>
    <p:sldId id="592" r:id="rId45"/>
    <p:sldId id="593" r:id="rId46"/>
    <p:sldId id="597" r:id="rId47"/>
    <p:sldId id="685" r:id="rId48"/>
    <p:sldId id="687" r:id="rId49"/>
    <p:sldId id="689" r:id="rId50"/>
    <p:sldId id="690" r:id="rId51"/>
    <p:sldId id="691" r:id="rId52"/>
    <p:sldId id="662" r:id="rId53"/>
    <p:sldId id="628" r:id="rId54"/>
    <p:sldId id="599" r:id="rId55"/>
    <p:sldId id="654" r:id="rId56"/>
    <p:sldId id="655" r:id="rId57"/>
    <p:sldId id="547" r:id="rId58"/>
    <p:sldId id="560" r:id="rId59"/>
    <p:sldId id="548" r:id="rId60"/>
    <p:sldId id="602" r:id="rId61"/>
    <p:sldId id="542" r:id="rId62"/>
    <p:sldId id="600" r:id="rId63"/>
    <p:sldId id="546" r:id="rId64"/>
    <p:sldId id="656" r:id="rId65"/>
    <p:sldId id="569" r:id="rId66"/>
    <p:sldId id="657" r:id="rId67"/>
    <p:sldId id="554" r:id="rId68"/>
    <p:sldId id="555" r:id="rId69"/>
    <p:sldId id="556" r:id="rId70"/>
    <p:sldId id="557" r:id="rId71"/>
    <p:sldId id="558" r:id="rId72"/>
    <p:sldId id="665" r:id="rId73"/>
    <p:sldId id="603" r:id="rId74"/>
    <p:sldId id="604" r:id="rId75"/>
    <p:sldId id="668" r:id="rId76"/>
    <p:sldId id="669" r:id="rId77"/>
    <p:sldId id="605" r:id="rId78"/>
    <p:sldId id="661" r:id="rId79"/>
    <p:sldId id="660" r:id="rId80"/>
    <p:sldId id="607" r:id="rId81"/>
    <p:sldId id="609" r:id="rId82"/>
    <p:sldId id="659" r:id="rId83"/>
    <p:sldId id="658" r:id="rId84"/>
    <p:sldId id="681" r:id="rId85"/>
    <p:sldId id="682" r:id="rId86"/>
    <p:sldId id="679" r:id="rId87"/>
    <p:sldId id="678" r:id="rId88"/>
    <p:sldId id="680" r:id="rId89"/>
    <p:sldId id="677" r:id="rId90"/>
    <p:sldId id="696" r:id="rId91"/>
    <p:sldId id="695" r:id="rId92"/>
    <p:sldId id="699" r:id="rId93"/>
    <p:sldId id="707" r:id="rId94"/>
    <p:sldId id="700" r:id="rId95"/>
    <p:sldId id="708" r:id="rId96"/>
    <p:sldId id="706" r:id="rId97"/>
    <p:sldId id="701" r:id="rId98"/>
    <p:sldId id="613" r:id="rId99"/>
    <p:sldId id="616" r:id="rId100"/>
    <p:sldId id="709" r:id="rId101"/>
    <p:sldId id="617" r:id="rId102"/>
    <p:sldId id="618" r:id="rId103"/>
    <p:sldId id="619" r:id="rId104"/>
  </p:sldIdLst>
  <p:sldSz cx="9144000" cy="6858000" type="screen4x3"/>
  <p:notesSz cx="9906000" cy="6794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" id="{BF6BB7D1-2E5C-46E4-9489-28221F540026}">
          <p14:sldIdLst>
            <p14:sldId id="513"/>
          </p14:sldIdLst>
        </p14:section>
        <p14:section name="導論" id="{D5362550-E007-4DB8-9170-2D4EF94A8786}">
          <p14:sldIdLst>
            <p14:sldId id="570"/>
            <p14:sldId id="652"/>
            <p14:sldId id="711"/>
            <p14:sldId id="694"/>
            <p14:sldId id="571"/>
            <p14:sldId id="653"/>
            <p14:sldId id="573"/>
            <p14:sldId id="574"/>
            <p14:sldId id="572"/>
            <p14:sldId id="575"/>
            <p14:sldId id="692"/>
            <p14:sldId id="674"/>
            <p14:sldId id="666"/>
          </p14:sldIdLst>
        </p14:section>
        <p14:section name="驗證圖樣" id="{EFF34188-5BD2-4599-9709-D549EB90710B}">
          <p14:sldIdLst>
            <p14:sldId id="576"/>
            <p14:sldId id="627"/>
            <p14:sldId id="577"/>
            <p14:sldId id="579"/>
            <p14:sldId id="684"/>
            <p14:sldId id="580"/>
            <p14:sldId id="702"/>
            <p14:sldId id="578"/>
            <p14:sldId id="688"/>
          </p14:sldIdLst>
        </p14:section>
        <p14:section name="相關研究" id="{85A09339-4497-46DB-90B9-68430A3FB174}">
          <p14:sldIdLst>
            <p14:sldId id="581"/>
            <p14:sldId id="582"/>
            <p14:sldId id="663"/>
            <p14:sldId id="705"/>
            <p14:sldId id="621"/>
            <p14:sldId id="622"/>
            <p14:sldId id="623"/>
            <p14:sldId id="624"/>
            <p14:sldId id="704"/>
          </p14:sldIdLst>
        </p14:section>
        <p14:section name="向量圖形編輯系統" id="{E5F1D704-E8FC-433B-9B8F-56E942DFF072}">
          <p14:sldIdLst>
            <p14:sldId id="583"/>
            <p14:sldId id="588"/>
            <p14:sldId id="589"/>
            <p14:sldId id="647"/>
            <p14:sldId id="646"/>
            <p14:sldId id="648"/>
            <p14:sldId id="649"/>
            <p14:sldId id="651"/>
            <p14:sldId id="590"/>
            <p14:sldId id="650"/>
            <p14:sldId id="592"/>
            <p14:sldId id="593"/>
            <p14:sldId id="597"/>
            <p14:sldId id="685"/>
            <p14:sldId id="687"/>
            <p14:sldId id="689"/>
            <p14:sldId id="690"/>
            <p14:sldId id="691"/>
            <p14:sldId id="662"/>
            <p14:sldId id="628"/>
            <p14:sldId id="599"/>
            <p14:sldId id="654"/>
            <p14:sldId id="655"/>
            <p14:sldId id="547"/>
            <p14:sldId id="560"/>
            <p14:sldId id="548"/>
            <p14:sldId id="602"/>
            <p14:sldId id="542"/>
            <p14:sldId id="600"/>
            <p14:sldId id="546"/>
            <p14:sldId id="656"/>
            <p14:sldId id="569"/>
            <p14:sldId id="657"/>
            <p14:sldId id="554"/>
            <p14:sldId id="555"/>
            <p14:sldId id="556"/>
            <p14:sldId id="557"/>
            <p14:sldId id="558"/>
            <p14:sldId id="665"/>
            <p14:sldId id="603"/>
            <p14:sldId id="604"/>
            <p14:sldId id="668"/>
            <p14:sldId id="669"/>
          </p14:sldIdLst>
        </p14:section>
        <p14:section name="結果與討論" id="{522F14D8-389F-4672-9767-581C6B57A834}">
          <p14:sldIdLst>
            <p14:sldId id="605"/>
            <p14:sldId id="661"/>
            <p14:sldId id="660"/>
            <p14:sldId id="607"/>
            <p14:sldId id="609"/>
            <p14:sldId id="659"/>
            <p14:sldId id="658"/>
            <p14:sldId id="681"/>
            <p14:sldId id="682"/>
            <p14:sldId id="679"/>
            <p14:sldId id="678"/>
            <p14:sldId id="680"/>
            <p14:sldId id="677"/>
            <p14:sldId id="696"/>
            <p14:sldId id="695"/>
            <p14:sldId id="699"/>
            <p14:sldId id="707"/>
            <p14:sldId id="700"/>
            <p14:sldId id="708"/>
            <p14:sldId id="706"/>
            <p14:sldId id="701"/>
            <p14:sldId id="613"/>
            <p14:sldId id="616"/>
            <p14:sldId id="709"/>
          </p14:sldIdLst>
        </p14:section>
        <p14:section name="結論" id="{6A684D1B-03A9-42A0-B6D9-2B140FC3D3FE}">
          <p14:sldIdLst>
            <p14:sldId id="617"/>
            <p14:sldId id="618"/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80">
          <p15:clr>
            <a:srgbClr val="A4A3A4"/>
          </p15:clr>
        </p15:guide>
        <p15:guide id="2" pos="44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O" initials="K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D1EF"/>
    <a:srgbClr val="BD3131"/>
    <a:srgbClr val="538022"/>
    <a:srgbClr val="F9F9F9"/>
    <a:srgbClr val="EFB275"/>
    <a:srgbClr val="564F57"/>
    <a:srgbClr val="3E4254"/>
    <a:srgbClr val="5E758C"/>
    <a:srgbClr val="00487E"/>
    <a:srgbClr val="EEF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6210" autoAdjust="0"/>
  </p:normalViewPr>
  <p:slideViewPr>
    <p:cSldViewPr>
      <p:cViewPr varScale="1">
        <p:scale>
          <a:sx n="73" d="100"/>
          <a:sy n="73" d="100"/>
        </p:scale>
        <p:origin x="996" y="48"/>
      </p:cViewPr>
      <p:guideLst>
        <p:guide orient="horz" pos="4080"/>
        <p:guide pos="441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0152"/>
    </p:cViewPr>
  </p:sorterViewPr>
  <p:notesViewPr>
    <p:cSldViewPr>
      <p:cViewPr varScale="1">
        <p:scale>
          <a:sx n="140" d="100"/>
          <a:sy n="140" d="100"/>
        </p:scale>
        <p:origin x="1356" y="108"/>
      </p:cViewPr>
      <p:guideLst>
        <p:guide orient="horz" pos="2140"/>
        <p:guide pos="312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commentAuthors" Target="commentAuthor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73C52B7-8F86-4F38-BEE4-D027F326C4EB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31D2F7B-C19C-4011-95B7-91B572DC417C}" type="parTrans" cxnId="{9C865ECF-3818-4784-BD86-38F4777749F0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8C17EF6-1443-4642-A2C0-622A02888601}" type="sibTrans" cxnId="{9C865ECF-3818-4784-BD86-38F4777749F0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9224E0-2ED9-4AEC-ACC6-BD780591493B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B3F748F-7BD7-413D-9853-184BD895D12A}" type="sibTrans" cxnId="{5E19C8A3-7153-44E9-AFD7-78DC5DA5605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06A68F-B9F4-4CA4-BB64-3F21A03F5905}" type="parTrans" cxnId="{5E19C8A3-7153-44E9-AFD7-78DC5DA5605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9E08DBB-1A0C-47B5-8B7D-AFA361691AD9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337027F1-B441-471B-936D-7A1F661EC667}" type="parTrans" cxnId="{AD89314A-A93E-4ED5-B7A6-9E52E1FFC353}">
      <dgm:prSet/>
      <dgm:spPr/>
      <dgm:t>
        <a:bodyPr/>
        <a:lstStyle/>
        <a:p>
          <a:endParaRPr lang="zh-TW" altLang="en-US"/>
        </a:p>
      </dgm:t>
    </dgm:pt>
    <dgm:pt modelId="{F1830B08-4A48-4058-A0E2-8B612BC187C1}" type="sibTrans" cxnId="{AD89314A-A93E-4ED5-B7A6-9E52E1FFC353}">
      <dgm:prSet/>
      <dgm:spPr/>
      <dgm:t>
        <a:bodyPr/>
        <a:lstStyle/>
        <a:p>
          <a:endParaRPr lang="zh-TW" altLang="en-US"/>
        </a:p>
      </dgm:t>
    </dgm:pt>
    <dgm:pt modelId="{D9AE728C-EA6E-4CFA-895B-6BCA782835F0}">
      <dgm:prSet phldrT="[文字]"/>
      <dgm:spPr>
        <a:solidFill>
          <a:schemeClr val="accent6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3C35D00-46F1-436D-A0F7-29DCCA9EB60C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E140F4DC-B025-4B85-A888-86222CACDA84}" type="parTrans" cxnId="{B1A3989F-52BD-478A-8E0F-8A206F10EAA8}">
      <dgm:prSet/>
      <dgm:spPr/>
      <dgm:t>
        <a:bodyPr/>
        <a:lstStyle/>
        <a:p>
          <a:endParaRPr lang="zh-TW" altLang="en-US"/>
        </a:p>
      </dgm:t>
    </dgm:pt>
    <dgm:pt modelId="{2216528D-CC2A-4C21-95BD-9DBD189EE1DD}" type="sibTrans" cxnId="{B1A3989F-52BD-478A-8E0F-8A206F10EAA8}">
      <dgm:prSet/>
      <dgm:spPr/>
      <dgm:t>
        <a:bodyPr/>
        <a:lstStyle/>
        <a:p>
          <a:endParaRPr lang="zh-TW" altLang="en-US"/>
        </a:p>
      </dgm:t>
    </dgm:pt>
    <dgm:pt modelId="{0260559E-868E-4F47-B70E-C1EAF4808852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EEAE3C5D-B06C-4C0D-9448-5AA22A7F3F1C}" type="parTrans" cxnId="{FD2380E5-8604-45F2-9987-8182BA2C37C2}">
      <dgm:prSet/>
      <dgm:spPr/>
      <dgm:t>
        <a:bodyPr/>
        <a:lstStyle/>
        <a:p>
          <a:endParaRPr lang="zh-TW" altLang="en-US"/>
        </a:p>
      </dgm:t>
    </dgm:pt>
    <dgm:pt modelId="{4F1D0BF3-3931-4F0D-8101-F64AED351699}" type="sibTrans" cxnId="{FD2380E5-8604-45F2-9987-8182BA2C37C2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A6EABB79-E518-461C-A96C-B3F0910024FE}" type="pres">
      <dgm:prSet presAssocID="{23C35D00-46F1-436D-A0F7-29DCCA9EB60C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0CD0F9-FA6E-4E14-B4C2-B5A128A18F9B}" type="pres">
      <dgm:prSet presAssocID="{2216528D-CC2A-4C21-95BD-9DBD189EE1DD}" presName="parTxOnlySpace" presStyleCnt="0"/>
      <dgm:spPr/>
    </dgm:pt>
    <dgm:pt modelId="{4573A80B-9353-491C-82C3-8DB3D564B83D}" type="pres">
      <dgm:prSet presAssocID="{079224E0-2ED9-4AEC-ACC6-BD780591493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91F95A-005C-435F-8863-FF02154F671E}" type="pres">
      <dgm:prSet presAssocID="{4B3F748F-7BD7-413D-9853-184BD895D12A}" presName="parTxOnlySpace" presStyleCnt="0"/>
      <dgm:spPr/>
    </dgm:pt>
    <dgm:pt modelId="{CBDA69F3-D739-4C9C-9F61-4CCCD362E37B}" type="pres">
      <dgm:prSet presAssocID="{F73C52B7-8F86-4F38-BEE4-D027F326C4E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8A39EC8-C589-4E60-BD7B-AE26C69A5223}" type="pres">
      <dgm:prSet presAssocID="{08C17EF6-1443-4642-A2C0-622A02888601}" presName="parTxOnlySpace" presStyleCnt="0"/>
      <dgm:spPr/>
    </dgm:pt>
    <dgm:pt modelId="{34F60D05-1CA0-44A1-9931-5252C7A2E2CD}" type="pres">
      <dgm:prSet presAssocID="{79E08DBB-1A0C-47B5-8B7D-AFA361691AD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026982-E1EF-43D8-9381-7619E5A9362A}" type="pres">
      <dgm:prSet presAssocID="{F1830B08-4A48-4058-A0E2-8B612BC187C1}" presName="parTxOnlySpace" presStyleCnt="0"/>
      <dgm:spPr/>
    </dgm:pt>
    <dgm:pt modelId="{1B131AA0-47CE-4716-8C25-C8A3208E67EF}" type="pres">
      <dgm:prSet presAssocID="{0260559E-868E-4F47-B70E-C1EAF480885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88D7845-A345-45C4-877C-252DAD334736}" type="presOf" srcId="{8E9E7FED-1D6B-4153-A175-B33E9D2AFB82}" destId="{18D4EE55-84EA-438D-A961-765381E13007}" srcOrd="0" destOrd="0" presId="urn:microsoft.com/office/officeart/2005/8/layout/chevron1"/>
    <dgm:cxn modelId="{9C865ECF-3818-4784-BD86-38F4777749F0}" srcId="{8E9E7FED-1D6B-4153-A175-B33E9D2AFB82}" destId="{F73C52B7-8F86-4F38-BEE4-D027F326C4EB}" srcOrd="3" destOrd="0" parTransId="{B31D2F7B-C19C-4011-95B7-91B572DC417C}" sibTransId="{08C17EF6-1443-4642-A2C0-622A02888601}"/>
    <dgm:cxn modelId="{B2290812-99BB-48A1-810A-843D4F8C824B}" type="presOf" srcId="{79E08DBB-1A0C-47B5-8B7D-AFA361691AD9}" destId="{34F60D05-1CA0-44A1-9931-5252C7A2E2CD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FD2380E5-8604-45F2-9987-8182BA2C37C2}" srcId="{8E9E7FED-1D6B-4153-A175-B33E9D2AFB82}" destId="{0260559E-868E-4F47-B70E-C1EAF4808852}" srcOrd="5" destOrd="0" parTransId="{EEAE3C5D-B06C-4C0D-9448-5AA22A7F3F1C}" sibTransId="{4F1D0BF3-3931-4F0D-8101-F64AED351699}"/>
    <dgm:cxn modelId="{5E19C8A3-7153-44E9-AFD7-78DC5DA56051}" srcId="{8E9E7FED-1D6B-4153-A175-B33E9D2AFB82}" destId="{079224E0-2ED9-4AEC-ACC6-BD780591493B}" srcOrd="2" destOrd="0" parTransId="{F606A68F-B9F4-4CA4-BB64-3F21A03F5905}" sibTransId="{4B3F748F-7BD7-413D-9853-184BD895D12A}"/>
    <dgm:cxn modelId="{C9B4EC29-465F-4360-B56B-AAE937284E7B}" type="presOf" srcId="{F73C52B7-8F86-4F38-BEE4-D027F326C4EB}" destId="{CBDA69F3-D739-4C9C-9F61-4CCCD362E37B}" srcOrd="0" destOrd="0" presId="urn:microsoft.com/office/officeart/2005/8/layout/chevron1"/>
    <dgm:cxn modelId="{AD89314A-A93E-4ED5-B7A6-9E52E1FFC353}" srcId="{8E9E7FED-1D6B-4153-A175-B33E9D2AFB82}" destId="{79E08DBB-1A0C-47B5-8B7D-AFA361691AD9}" srcOrd="4" destOrd="0" parTransId="{337027F1-B441-471B-936D-7A1F661EC667}" sibTransId="{F1830B08-4A48-4058-A0E2-8B612BC187C1}"/>
    <dgm:cxn modelId="{4485FBD3-D7FB-4FC2-BC44-6604A37EA9A0}" type="presOf" srcId="{D9AE728C-EA6E-4CFA-895B-6BCA782835F0}" destId="{BF37BB4E-277D-46F9-BDD3-0E0A763CD05D}" srcOrd="0" destOrd="0" presId="urn:microsoft.com/office/officeart/2005/8/layout/chevron1"/>
    <dgm:cxn modelId="{2EA97BDA-0D82-46EA-AB80-DB9C700AC24B}" type="presOf" srcId="{23C35D00-46F1-436D-A0F7-29DCCA9EB60C}" destId="{A6EABB79-E518-461C-A96C-B3F0910024FE}" srcOrd="0" destOrd="0" presId="urn:microsoft.com/office/officeart/2005/8/layout/chevron1"/>
    <dgm:cxn modelId="{66AED008-F1F4-43E1-933A-486E4DF8D7D3}" type="presOf" srcId="{079224E0-2ED9-4AEC-ACC6-BD780591493B}" destId="{4573A80B-9353-491C-82C3-8DB3D564B83D}" srcOrd="0" destOrd="0" presId="urn:microsoft.com/office/officeart/2005/8/layout/chevron1"/>
    <dgm:cxn modelId="{774B0F4E-3ECB-4897-AA49-8446E63B851A}" type="presOf" srcId="{0260559E-868E-4F47-B70E-C1EAF4808852}" destId="{1B131AA0-47CE-4716-8C25-C8A3208E67EF}" srcOrd="0" destOrd="0" presId="urn:microsoft.com/office/officeart/2005/8/layout/chevron1"/>
    <dgm:cxn modelId="{B1A3989F-52BD-478A-8E0F-8A206F10EAA8}" srcId="{8E9E7FED-1D6B-4153-A175-B33E9D2AFB82}" destId="{23C35D00-46F1-436D-A0F7-29DCCA9EB60C}" srcOrd="1" destOrd="0" parTransId="{E140F4DC-B025-4B85-A888-86222CACDA84}" sibTransId="{2216528D-CC2A-4C21-95BD-9DBD189EE1DD}"/>
    <dgm:cxn modelId="{72DE08A8-ED07-4B5E-885D-E5404A678322}" type="presParOf" srcId="{18D4EE55-84EA-438D-A961-765381E13007}" destId="{BF37BB4E-277D-46F9-BDD3-0E0A763CD05D}" srcOrd="0" destOrd="0" presId="urn:microsoft.com/office/officeart/2005/8/layout/chevron1"/>
    <dgm:cxn modelId="{B39B930D-1B76-45D1-BF01-54BF9FE689DA}" type="presParOf" srcId="{18D4EE55-84EA-438D-A961-765381E13007}" destId="{0D00C1B8-DB63-4D64-9F6F-DD889682C164}" srcOrd="1" destOrd="0" presId="urn:microsoft.com/office/officeart/2005/8/layout/chevron1"/>
    <dgm:cxn modelId="{1179FEAF-1F72-4BD9-8345-27001E6AB5E5}" type="presParOf" srcId="{18D4EE55-84EA-438D-A961-765381E13007}" destId="{A6EABB79-E518-461C-A96C-B3F0910024FE}" srcOrd="2" destOrd="0" presId="urn:microsoft.com/office/officeart/2005/8/layout/chevron1"/>
    <dgm:cxn modelId="{88D910C9-EAD9-45E2-852C-580798E2EB5A}" type="presParOf" srcId="{18D4EE55-84EA-438D-A961-765381E13007}" destId="{290CD0F9-FA6E-4E14-B4C2-B5A128A18F9B}" srcOrd="3" destOrd="0" presId="urn:microsoft.com/office/officeart/2005/8/layout/chevron1"/>
    <dgm:cxn modelId="{6BD41CBD-F568-493A-8B93-F72AE237975B}" type="presParOf" srcId="{18D4EE55-84EA-438D-A961-765381E13007}" destId="{4573A80B-9353-491C-82C3-8DB3D564B83D}" srcOrd="4" destOrd="0" presId="urn:microsoft.com/office/officeart/2005/8/layout/chevron1"/>
    <dgm:cxn modelId="{333A8329-EB56-413B-91F8-86AB67C26D48}" type="presParOf" srcId="{18D4EE55-84EA-438D-A961-765381E13007}" destId="{1A91F95A-005C-435F-8863-FF02154F671E}" srcOrd="5" destOrd="0" presId="urn:microsoft.com/office/officeart/2005/8/layout/chevron1"/>
    <dgm:cxn modelId="{78215492-57B9-4AB3-805D-8A0C7B5EDBBF}" type="presParOf" srcId="{18D4EE55-84EA-438D-A961-765381E13007}" destId="{CBDA69F3-D739-4C9C-9F61-4CCCD362E37B}" srcOrd="6" destOrd="0" presId="urn:microsoft.com/office/officeart/2005/8/layout/chevron1"/>
    <dgm:cxn modelId="{80793A00-890E-40EA-912D-C0D15FD838F8}" type="presParOf" srcId="{18D4EE55-84EA-438D-A961-765381E13007}" destId="{58A39EC8-C589-4E60-BD7B-AE26C69A5223}" srcOrd="7" destOrd="0" presId="urn:microsoft.com/office/officeart/2005/8/layout/chevron1"/>
    <dgm:cxn modelId="{B18AC8B0-ECEF-4CF8-86FA-16D7B6B3862F}" type="presParOf" srcId="{18D4EE55-84EA-438D-A961-765381E13007}" destId="{34F60D05-1CA0-44A1-9931-5252C7A2E2CD}" srcOrd="8" destOrd="0" presId="urn:microsoft.com/office/officeart/2005/8/layout/chevron1"/>
    <dgm:cxn modelId="{E4093649-5A5C-47C6-8499-5F201BE45643}" type="presParOf" srcId="{18D4EE55-84EA-438D-A961-765381E13007}" destId="{B2026982-E1EF-43D8-9381-7619E5A9362A}" srcOrd="9" destOrd="0" presId="urn:microsoft.com/office/officeart/2005/8/layout/chevron1"/>
    <dgm:cxn modelId="{5FB6D2EC-68A3-45A6-B21A-CD60EB7609A3}" type="presParOf" srcId="{18D4EE55-84EA-438D-A961-765381E13007}" destId="{1B131AA0-47CE-4716-8C25-C8A3208E67E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FE6956D-52EB-4E80-A230-B611D668062A}">
      <dgm:prSet/>
      <dgm:spPr>
        <a:solidFill>
          <a:schemeClr val="accent1"/>
        </a:solidFill>
      </dgm:spPr>
      <dgm:t>
        <a:bodyPr/>
        <a:lstStyle/>
        <a:p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ECB6C46-4222-498C-A7D6-C2E872E2547D}" type="par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AC44B6CF-7098-4FFC-9642-892549D46084}" type="sib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BB7E074F-A266-40F2-B811-147EC378D5CE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8EF1BC5D-31E8-44B4-B9DD-0C80690564A3}" type="par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3BDD4ACD-F261-44D3-A7D6-629B515283AC}" type="sib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A1D4CE6F-0111-4B5F-BD25-AA14A9AFFA0E}">
      <dgm:prSet/>
      <dgm:spPr>
        <a:solidFill>
          <a:srgbClr val="C0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14EFA983-6036-45E2-83B5-26E5EDB6DB57}" type="par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BA5D2D69-2DFB-4072-A1D2-D0920521E459}" type="sib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CCEDA492-9B85-4D03-ACD2-D9324F1B447C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6D0721C-DDB2-4D7C-A5F6-07318B139644}" type="par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53821B2B-9AAB-4E60-866F-BB2652D88FAF}" type="sib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68006EE9-3BB8-45BE-B762-7C52A3B86894}" type="pres">
      <dgm:prSet presAssocID="{4FE6956D-52EB-4E80-A230-B611D668062A}" presName="parTxOnly" presStyleLbl="node1" presStyleIdx="0" presStyleCnt="4" custLinFactNeighborX="19326" custLinFactNeighborY="-184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D609A7-9478-465B-B16B-3DEE1CFC5AE6}" type="pres">
      <dgm:prSet presAssocID="{AC44B6CF-7098-4FFC-9642-892549D46084}" presName="parTxOnlySpace" presStyleCnt="0"/>
      <dgm:spPr/>
    </dgm:pt>
    <dgm:pt modelId="{26AF066F-AB24-414C-BEBD-D01EDE12B1DA}" type="pres">
      <dgm:prSet presAssocID="{BB7E074F-A266-40F2-B811-147EC378D5C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EAAE64-F752-429F-A2B5-EC1CE38126ED}" type="pres">
      <dgm:prSet presAssocID="{3BDD4ACD-F261-44D3-A7D6-629B515283AC}" presName="parTxOnlySpace" presStyleCnt="0"/>
      <dgm:spPr/>
    </dgm:pt>
    <dgm:pt modelId="{693797AB-E3B0-41DC-9C8B-A521FA8554CC}" type="pres">
      <dgm:prSet presAssocID="{A1D4CE6F-0111-4B5F-BD25-AA14A9AFFA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D52529-A290-4FFB-BA2E-62F736924597}" type="pres">
      <dgm:prSet presAssocID="{BA5D2D69-2DFB-4072-A1D2-D0920521E459}" presName="parTxOnlySpace" presStyleCnt="0"/>
      <dgm:spPr/>
    </dgm:pt>
    <dgm:pt modelId="{FE631A7B-6646-46D4-A545-B9AF01EE36AF}" type="pres">
      <dgm:prSet presAssocID="{CCEDA492-9B85-4D03-ACD2-D9324F1B447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F0406C9-CC17-4080-B5D5-68C4A42339A5}" type="presOf" srcId="{A1D4CE6F-0111-4B5F-BD25-AA14A9AFFA0E}" destId="{693797AB-E3B0-41DC-9C8B-A521FA8554CC}" srcOrd="0" destOrd="0" presId="urn:microsoft.com/office/officeart/2005/8/layout/chevron1"/>
    <dgm:cxn modelId="{47F7C996-1099-4A98-A74A-F84CD5DCA148}" type="presOf" srcId="{8E9E7FED-1D6B-4153-A175-B33E9D2AFB82}" destId="{18D4EE55-84EA-438D-A961-765381E13007}" srcOrd="0" destOrd="0" presId="urn:microsoft.com/office/officeart/2005/8/layout/chevron1"/>
    <dgm:cxn modelId="{4DED8B03-CF69-4A88-B5D7-2D610DA87A5C}" type="presOf" srcId="{BB7E074F-A266-40F2-B811-147EC378D5CE}" destId="{26AF066F-AB24-414C-BEBD-D01EDE12B1DA}" srcOrd="0" destOrd="0" presId="urn:microsoft.com/office/officeart/2005/8/layout/chevron1"/>
    <dgm:cxn modelId="{5A993671-E330-4103-8756-344C186DB218}" type="presOf" srcId="{CCEDA492-9B85-4D03-ACD2-D9324F1B447C}" destId="{FE631A7B-6646-46D4-A545-B9AF01EE36AF}" srcOrd="0" destOrd="0" presId="urn:microsoft.com/office/officeart/2005/8/layout/chevron1"/>
    <dgm:cxn modelId="{0157CD26-F8FB-4FCD-921E-5E396CA56FA0}" srcId="{8E9E7FED-1D6B-4153-A175-B33E9D2AFB82}" destId="{CCEDA492-9B85-4D03-ACD2-D9324F1B447C}" srcOrd="3" destOrd="0" parTransId="{96D0721C-DDB2-4D7C-A5F6-07318B139644}" sibTransId="{53821B2B-9AAB-4E60-866F-BB2652D88FAF}"/>
    <dgm:cxn modelId="{BCFB32D3-F747-46A4-8F54-E486EE73E17A}" srcId="{8E9E7FED-1D6B-4153-A175-B33E9D2AFB82}" destId="{BB7E074F-A266-40F2-B811-147EC378D5CE}" srcOrd="1" destOrd="0" parTransId="{8EF1BC5D-31E8-44B4-B9DD-0C80690564A3}" sibTransId="{3BDD4ACD-F261-44D3-A7D6-629B515283AC}"/>
    <dgm:cxn modelId="{47E4DCD3-EA75-4EB3-AA85-F9AEE31016CD}" srcId="{8E9E7FED-1D6B-4153-A175-B33E9D2AFB82}" destId="{A1D4CE6F-0111-4B5F-BD25-AA14A9AFFA0E}" srcOrd="2" destOrd="0" parTransId="{14EFA983-6036-45E2-83B5-26E5EDB6DB57}" sibTransId="{BA5D2D69-2DFB-4072-A1D2-D0920521E459}"/>
    <dgm:cxn modelId="{F275446F-2614-49D2-9B6A-546DEE37F266}" srcId="{8E9E7FED-1D6B-4153-A175-B33E9D2AFB82}" destId="{4FE6956D-52EB-4E80-A230-B611D668062A}" srcOrd="0" destOrd="0" parTransId="{2ECB6C46-4222-498C-A7D6-C2E872E2547D}" sibTransId="{AC44B6CF-7098-4FFC-9642-892549D46084}"/>
    <dgm:cxn modelId="{4DCAA22E-A5B8-4175-965A-46D42079455B}" type="presOf" srcId="{4FE6956D-52EB-4E80-A230-B611D668062A}" destId="{68006EE9-3BB8-45BE-B762-7C52A3B86894}" srcOrd="0" destOrd="0" presId="urn:microsoft.com/office/officeart/2005/8/layout/chevron1"/>
    <dgm:cxn modelId="{D8D6493C-4EB9-41C8-9BF9-B6832A78AD47}" type="presParOf" srcId="{18D4EE55-84EA-438D-A961-765381E13007}" destId="{68006EE9-3BB8-45BE-B762-7C52A3B86894}" srcOrd="0" destOrd="0" presId="urn:microsoft.com/office/officeart/2005/8/layout/chevron1"/>
    <dgm:cxn modelId="{0315942A-BD4B-4C59-A1A6-8B3BD71CF07C}" type="presParOf" srcId="{18D4EE55-84EA-438D-A961-765381E13007}" destId="{1DD609A7-9478-465B-B16B-3DEE1CFC5AE6}" srcOrd="1" destOrd="0" presId="urn:microsoft.com/office/officeart/2005/8/layout/chevron1"/>
    <dgm:cxn modelId="{528EC0F3-5206-4067-8DDC-7180D9391CDC}" type="presParOf" srcId="{18D4EE55-84EA-438D-A961-765381E13007}" destId="{26AF066F-AB24-414C-BEBD-D01EDE12B1DA}" srcOrd="2" destOrd="0" presId="urn:microsoft.com/office/officeart/2005/8/layout/chevron1"/>
    <dgm:cxn modelId="{1ED5570C-B20E-4A4D-9945-A8493E662CDF}" type="presParOf" srcId="{18D4EE55-84EA-438D-A961-765381E13007}" destId="{73EAAE64-F752-429F-A2B5-EC1CE38126ED}" srcOrd="3" destOrd="0" presId="urn:microsoft.com/office/officeart/2005/8/layout/chevron1"/>
    <dgm:cxn modelId="{0B9F4645-698F-4030-BDF3-3C4A3B65C45E}" type="presParOf" srcId="{18D4EE55-84EA-438D-A961-765381E13007}" destId="{693797AB-E3B0-41DC-9C8B-A521FA8554CC}" srcOrd="4" destOrd="0" presId="urn:microsoft.com/office/officeart/2005/8/layout/chevron1"/>
    <dgm:cxn modelId="{8F246743-ACFE-4045-9CB7-60562BA5198C}" type="presParOf" srcId="{18D4EE55-84EA-438D-A961-765381E13007}" destId="{31D52529-A290-4FFB-BA2E-62F736924597}" srcOrd="5" destOrd="0" presId="urn:microsoft.com/office/officeart/2005/8/layout/chevron1"/>
    <dgm:cxn modelId="{27CEB96D-CB97-4C9B-BEEB-42281BCA26BC}" type="presParOf" srcId="{18D4EE55-84EA-438D-A961-765381E13007}" destId="{FE631A7B-6646-46D4-A545-B9AF01EE36A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A9BDD97-C9C8-4C3B-A82F-2DFCAD560830}" type="presOf" srcId="{D9AE728C-EA6E-4CFA-895B-6BCA782835F0}" destId="{BF37BB4E-277D-46F9-BDD3-0E0A763CD05D}" srcOrd="0" destOrd="0" presId="urn:microsoft.com/office/officeart/2005/8/layout/chevron1"/>
    <dgm:cxn modelId="{C8F2EE4F-AAC9-4CE0-A018-2797AD6A26BF}" type="presOf" srcId="{B89A3648-218F-4B5E-8B09-98037CE713BE}" destId="{03BBE4F0-8B64-4DF2-A97B-8D07C1D17004}" srcOrd="0" destOrd="0" presId="urn:microsoft.com/office/officeart/2005/8/layout/chevron1"/>
    <dgm:cxn modelId="{2E050E52-4E35-475C-BA8C-BF81A91083EF}" type="presOf" srcId="{73ED9285-BE89-4C40-BB35-4D063671C6FE}" destId="{FC438AD0-4CCD-41A5-8DA3-E54080FAF370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C0EF8762-24E1-4BFD-82C9-219B4370686F}" type="presOf" srcId="{E6D46384-2443-4D50-ACCA-0C9019F000C8}" destId="{6C2EE225-9B4B-4D80-9BB3-28537BDBEC9E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FD25EE36-4221-450F-8C03-AEE3DD1F556F}" type="presOf" srcId="{FC75B9D3-A934-4ECC-9AEF-9FDCF323C935}" destId="{CF41A74A-7792-4F5F-A02D-40B99A5A06BA}" srcOrd="0" destOrd="0" presId="urn:microsoft.com/office/officeart/2005/8/layout/chevron1"/>
    <dgm:cxn modelId="{40477564-0134-4EF6-9472-72CF6B66D59C}" type="presOf" srcId="{298436F5-EDEB-4BA0-8808-B4B66DD8C88F}" destId="{E2BB730C-DD1D-41A0-81FA-17D521B2C13E}" srcOrd="0" destOrd="0" presId="urn:microsoft.com/office/officeart/2005/8/layout/chevron1"/>
    <dgm:cxn modelId="{90ECEF44-4D6C-4216-B56A-613FC8CC1EBE}" type="presOf" srcId="{8E9E7FED-1D6B-4153-A175-B33E9D2AFB82}" destId="{18D4EE55-84EA-438D-A961-765381E13007}" srcOrd="0" destOrd="0" presId="urn:microsoft.com/office/officeart/2005/8/layout/chevron1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3F988BED-4141-4840-B8BE-F3C543F012DF}" type="presParOf" srcId="{18D4EE55-84EA-438D-A961-765381E13007}" destId="{BF37BB4E-277D-46F9-BDD3-0E0A763CD05D}" srcOrd="0" destOrd="0" presId="urn:microsoft.com/office/officeart/2005/8/layout/chevron1"/>
    <dgm:cxn modelId="{95F03CDA-93E8-4F1A-93F9-D86712185332}" type="presParOf" srcId="{18D4EE55-84EA-438D-A961-765381E13007}" destId="{0D00C1B8-DB63-4D64-9F6F-DD889682C164}" srcOrd="1" destOrd="0" presId="urn:microsoft.com/office/officeart/2005/8/layout/chevron1"/>
    <dgm:cxn modelId="{F7F8C26C-051B-4BA1-91C7-2D45714F73AA}" type="presParOf" srcId="{18D4EE55-84EA-438D-A961-765381E13007}" destId="{6C2EE225-9B4B-4D80-9BB3-28537BDBEC9E}" srcOrd="2" destOrd="0" presId="urn:microsoft.com/office/officeart/2005/8/layout/chevron1"/>
    <dgm:cxn modelId="{F9C9A7CB-6ED5-45DB-8AF8-2CEC2225E8CB}" type="presParOf" srcId="{18D4EE55-84EA-438D-A961-765381E13007}" destId="{BFC348AB-3845-44BC-898E-FA25884316CF}" srcOrd="3" destOrd="0" presId="urn:microsoft.com/office/officeart/2005/8/layout/chevron1"/>
    <dgm:cxn modelId="{EACA33A0-6E72-4BC0-8D50-1C68AC48F3E0}" type="presParOf" srcId="{18D4EE55-84EA-438D-A961-765381E13007}" destId="{FC438AD0-4CCD-41A5-8DA3-E54080FAF370}" srcOrd="4" destOrd="0" presId="urn:microsoft.com/office/officeart/2005/8/layout/chevron1"/>
    <dgm:cxn modelId="{1C4CB2ED-D70B-413F-A955-9005FDA95156}" type="presParOf" srcId="{18D4EE55-84EA-438D-A961-765381E13007}" destId="{85422C1C-97C5-46E5-BF88-E9136D503782}" srcOrd="5" destOrd="0" presId="urn:microsoft.com/office/officeart/2005/8/layout/chevron1"/>
    <dgm:cxn modelId="{C15B25E0-959C-48C3-A536-E60B0AAC6030}" type="presParOf" srcId="{18D4EE55-84EA-438D-A961-765381E13007}" destId="{E2BB730C-DD1D-41A0-81FA-17D521B2C13E}" srcOrd="6" destOrd="0" presId="urn:microsoft.com/office/officeart/2005/8/layout/chevron1"/>
    <dgm:cxn modelId="{97C7F3F2-059E-4FB3-8A53-6E105D489EB5}" type="presParOf" srcId="{18D4EE55-84EA-438D-A961-765381E13007}" destId="{8D7CD1C9-D3F0-4961-99D6-4B3CF59CFCB2}" srcOrd="7" destOrd="0" presId="urn:microsoft.com/office/officeart/2005/8/layout/chevron1"/>
    <dgm:cxn modelId="{A7D6DC67-2109-498D-AF2E-423889F20704}" type="presParOf" srcId="{18D4EE55-84EA-438D-A961-765381E13007}" destId="{03BBE4F0-8B64-4DF2-A97B-8D07C1D17004}" srcOrd="8" destOrd="0" presId="urn:microsoft.com/office/officeart/2005/8/layout/chevron1"/>
    <dgm:cxn modelId="{41669C72-1B35-4407-9D7F-EF21DC420B49}" type="presParOf" srcId="{18D4EE55-84EA-438D-A961-765381E13007}" destId="{5205B5C9-F967-4BF5-B6AC-6A3D0612B0C5}" srcOrd="9" destOrd="0" presId="urn:microsoft.com/office/officeart/2005/8/layout/chevron1"/>
    <dgm:cxn modelId="{839E5321-1441-4AED-A50E-01931D340F24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FE6956D-52EB-4E80-A230-B611D668062A}">
      <dgm:prSet/>
      <dgm:spPr>
        <a:solidFill>
          <a:schemeClr val="accent1"/>
        </a:solidFill>
      </dgm:spPr>
      <dgm:t>
        <a:bodyPr/>
        <a:lstStyle/>
        <a:p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ECB6C46-4222-498C-A7D6-C2E872E2547D}" type="par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AC44B6CF-7098-4FFC-9642-892549D46084}" type="sib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BB7E074F-A266-40F2-B811-147EC378D5CE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8EF1BC5D-31E8-44B4-B9DD-0C80690564A3}" type="par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3BDD4ACD-F261-44D3-A7D6-629B515283AC}" type="sib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A1D4CE6F-0111-4B5F-BD25-AA14A9AFFA0E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14EFA983-6036-45E2-83B5-26E5EDB6DB57}" type="par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BA5D2D69-2DFB-4072-A1D2-D0920521E459}" type="sib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CCEDA492-9B85-4D03-ACD2-D9324F1B447C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6D0721C-DDB2-4D7C-A5F6-07318B139644}" type="par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53821B2B-9AAB-4E60-866F-BB2652D88FAF}" type="sib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68006EE9-3BB8-45BE-B762-7C52A3B86894}" type="pres">
      <dgm:prSet presAssocID="{4FE6956D-52EB-4E80-A230-B611D668062A}" presName="parTxOnly" presStyleLbl="node1" presStyleIdx="0" presStyleCnt="4" custLinFactNeighborX="19326" custLinFactNeighborY="-184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D609A7-9478-465B-B16B-3DEE1CFC5AE6}" type="pres">
      <dgm:prSet presAssocID="{AC44B6CF-7098-4FFC-9642-892549D46084}" presName="parTxOnlySpace" presStyleCnt="0"/>
      <dgm:spPr/>
    </dgm:pt>
    <dgm:pt modelId="{26AF066F-AB24-414C-BEBD-D01EDE12B1DA}" type="pres">
      <dgm:prSet presAssocID="{BB7E074F-A266-40F2-B811-147EC378D5C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EAAE64-F752-429F-A2B5-EC1CE38126ED}" type="pres">
      <dgm:prSet presAssocID="{3BDD4ACD-F261-44D3-A7D6-629B515283AC}" presName="parTxOnlySpace" presStyleCnt="0"/>
      <dgm:spPr/>
    </dgm:pt>
    <dgm:pt modelId="{693797AB-E3B0-41DC-9C8B-A521FA8554CC}" type="pres">
      <dgm:prSet presAssocID="{A1D4CE6F-0111-4B5F-BD25-AA14A9AFFA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D52529-A290-4FFB-BA2E-62F736924597}" type="pres">
      <dgm:prSet presAssocID="{BA5D2D69-2DFB-4072-A1D2-D0920521E459}" presName="parTxOnlySpace" presStyleCnt="0"/>
      <dgm:spPr/>
    </dgm:pt>
    <dgm:pt modelId="{FE631A7B-6646-46D4-A545-B9AF01EE36AF}" type="pres">
      <dgm:prSet presAssocID="{CCEDA492-9B85-4D03-ACD2-D9324F1B447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48103B5-6C8C-4008-9393-2FF0279D9F88}" type="presOf" srcId="{4FE6956D-52EB-4E80-A230-B611D668062A}" destId="{68006EE9-3BB8-45BE-B762-7C52A3B86894}" srcOrd="0" destOrd="0" presId="urn:microsoft.com/office/officeart/2005/8/layout/chevron1"/>
    <dgm:cxn modelId="{E11FD169-E8E3-42AD-A6DF-AE2E2373CEB6}" type="presOf" srcId="{8E9E7FED-1D6B-4153-A175-B33E9D2AFB82}" destId="{18D4EE55-84EA-438D-A961-765381E13007}" srcOrd="0" destOrd="0" presId="urn:microsoft.com/office/officeart/2005/8/layout/chevron1"/>
    <dgm:cxn modelId="{2E0D0307-B2A3-45B2-8EDE-277E94DA5EDF}" type="presOf" srcId="{CCEDA492-9B85-4D03-ACD2-D9324F1B447C}" destId="{FE631A7B-6646-46D4-A545-B9AF01EE36AF}" srcOrd="0" destOrd="0" presId="urn:microsoft.com/office/officeart/2005/8/layout/chevron1"/>
    <dgm:cxn modelId="{0B8A8FC4-F124-4CB8-8511-2C216D3EB7EF}" type="presOf" srcId="{BB7E074F-A266-40F2-B811-147EC378D5CE}" destId="{26AF066F-AB24-414C-BEBD-D01EDE12B1DA}" srcOrd="0" destOrd="0" presId="urn:microsoft.com/office/officeart/2005/8/layout/chevron1"/>
    <dgm:cxn modelId="{0157CD26-F8FB-4FCD-921E-5E396CA56FA0}" srcId="{8E9E7FED-1D6B-4153-A175-B33E9D2AFB82}" destId="{CCEDA492-9B85-4D03-ACD2-D9324F1B447C}" srcOrd="3" destOrd="0" parTransId="{96D0721C-DDB2-4D7C-A5F6-07318B139644}" sibTransId="{53821B2B-9AAB-4E60-866F-BB2652D88FAF}"/>
    <dgm:cxn modelId="{BCFB32D3-F747-46A4-8F54-E486EE73E17A}" srcId="{8E9E7FED-1D6B-4153-A175-B33E9D2AFB82}" destId="{BB7E074F-A266-40F2-B811-147EC378D5CE}" srcOrd="1" destOrd="0" parTransId="{8EF1BC5D-31E8-44B4-B9DD-0C80690564A3}" sibTransId="{3BDD4ACD-F261-44D3-A7D6-629B515283AC}"/>
    <dgm:cxn modelId="{3916FBE3-4588-4EF3-9EF9-E5AF40C68151}" type="presOf" srcId="{A1D4CE6F-0111-4B5F-BD25-AA14A9AFFA0E}" destId="{693797AB-E3B0-41DC-9C8B-A521FA8554CC}" srcOrd="0" destOrd="0" presId="urn:microsoft.com/office/officeart/2005/8/layout/chevron1"/>
    <dgm:cxn modelId="{47E4DCD3-EA75-4EB3-AA85-F9AEE31016CD}" srcId="{8E9E7FED-1D6B-4153-A175-B33E9D2AFB82}" destId="{A1D4CE6F-0111-4B5F-BD25-AA14A9AFFA0E}" srcOrd="2" destOrd="0" parTransId="{14EFA983-6036-45E2-83B5-26E5EDB6DB57}" sibTransId="{BA5D2D69-2DFB-4072-A1D2-D0920521E459}"/>
    <dgm:cxn modelId="{F275446F-2614-49D2-9B6A-546DEE37F266}" srcId="{8E9E7FED-1D6B-4153-A175-B33E9D2AFB82}" destId="{4FE6956D-52EB-4E80-A230-B611D668062A}" srcOrd="0" destOrd="0" parTransId="{2ECB6C46-4222-498C-A7D6-C2E872E2547D}" sibTransId="{AC44B6CF-7098-4FFC-9642-892549D46084}"/>
    <dgm:cxn modelId="{F9563752-D371-40C7-B573-8926991CC4F8}" type="presParOf" srcId="{18D4EE55-84EA-438D-A961-765381E13007}" destId="{68006EE9-3BB8-45BE-B762-7C52A3B86894}" srcOrd="0" destOrd="0" presId="urn:microsoft.com/office/officeart/2005/8/layout/chevron1"/>
    <dgm:cxn modelId="{0AA37E56-7D61-4A84-BB6B-AC12B177B434}" type="presParOf" srcId="{18D4EE55-84EA-438D-A961-765381E13007}" destId="{1DD609A7-9478-465B-B16B-3DEE1CFC5AE6}" srcOrd="1" destOrd="0" presId="urn:microsoft.com/office/officeart/2005/8/layout/chevron1"/>
    <dgm:cxn modelId="{B0A00D1C-CD42-4284-8964-7E92DDF2D5A2}" type="presParOf" srcId="{18D4EE55-84EA-438D-A961-765381E13007}" destId="{26AF066F-AB24-414C-BEBD-D01EDE12B1DA}" srcOrd="2" destOrd="0" presId="urn:microsoft.com/office/officeart/2005/8/layout/chevron1"/>
    <dgm:cxn modelId="{EAF7F3A2-52F9-431C-9646-EC2FE9FC0122}" type="presParOf" srcId="{18D4EE55-84EA-438D-A961-765381E13007}" destId="{73EAAE64-F752-429F-A2B5-EC1CE38126ED}" srcOrd="3" destOrd="0" presId="urn:microsoft.com/office/officeart/2005/8/layout/chevron1"/>
    <dgm:cxn modelId="{C543953A-09DD-46E2-AE59-7AF2468443D8}" type="presParOf" srcId="{18D4EE55-84EA-438D-A961-765381E13007}" destId="{693797AB-E3B0-41DC-9C8B-A521FA8554CC}" srcOrd="4" destOrd="0" presId="urn:microsoft.com/office/officeart/2005/8/layout/chevron1"/>
    <dgm:cxn modelId="{95730514-1466-4C40-B6F9-5685EBB8E0AC}" type="presParOf" srcId="{18D4EE55-84EA-438D-A961-765381E13007}" destId="{31D52529-A290-4FFB-BA2E-62F736924597}" srcOrd="5" destOrd="0" presId="urn:microsoft.com/office/officeart/2005/8/layout/chevron1"/>
    <dgm:cxn modelId="{BEA086B1-DDBD-4E11-B2F6-2E9D6156513F}" type="presParOf" srcId="{18D4EE55-84EA-438D-A961-765381E13007}" destId="{FE631A7B-6646-46D4-A545-B9AF01EE36A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rgbClr val="C00000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0ADD0BC-AC12-400C-AEC7-16A38DD54A33}" type="presOf" srcId="{73ED9285-BE89-4C40-BB35-4D063671C6FE}" destId="{FC438AD0-4CCD-41A5-8DA3-E54080FAF370}" srcOrd="0" destOrd="0" presId="urn:microsoft.com/office/officeart/2005/8/layout/chevron1"/>
    <dgm:cxn modelId="{62B80E7E-0870-46D1-A6DC-950D3D0103F2}" type="presOf" srcId="{E6D46384-2443-4D50-ACCA-0C9019F000C8}" destId="{6C2EE225-9B4B-4D80-9BB3-28537BDBEC9E}" srcOrd="0" destOrd="0" presId="urn:microsoft.com/office/officeart/2005/8/layout/chevron1"/>
    <dgm:cxn modelId="{BEDB0007-342F-4EC1-A4A9-E4771F8E60EE}" type="presOf" srcId="{8E9E7FED-1D6B-4153-A175-B33E9D2AFB82}" destId="{18D4EE55-84EA-438D-A961-765381E13007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27264AC2-9BF2-41E1-B01D-BA6378CBA173}" type="presOf" srcId="{FC75B9D3-A934-4ECC-9AEF-9FDCF323C935}" destId="{CF41A74A-7792-4F5F-A02D-40B99A5A06BA}" srcOrd="0" destOrd="0" presId="urn:microsoft.com/office/officeart/2005/8/layout/chevron1"/>
    <dgm:cxn modelId="{D9D0D816-D3DB-46D0-9CDC-256045269AF1}" type="presOf" srcId="{B89A3648-218F-4B5E-8B09-98037CE713BE}" destId="{03BBE4F0-8B64-4DF2-A97B-8D07C1D17004}" srcOrd="0" destOrd="0" presId="urn:microsoft.com/office/officeart/2005/8/layout/chevron1"/>
    <dgm:cxn modelId="{9F58740A-1BE1-4AA6-8F45-520AADFC32F2}" type="presOf" srcId="{D9AE728C-EA6E-4CFA-895B-6BCA782835F0}" destId="{BF37BB4E-277D-46F9-BDD3-0E0A763CD05D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BE28D300-EBAD-41E9-B2D9-C0E60A384DCD}" type="presOf" srcId="{298436F5-EDEB-4BA0-8808-B4B66DD8C88F}" destId="{E2BB730C-DD1D-41A0-81FA-17D521B2C13E}" srcOrd="0" destOrd="0" presId="urn:microsoft.com/office/officeart/2005/8/layout/chevron1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ABCF341E-4620-4B55-BF32-83F91EE7F545}" type="presParOf" srcId="{18D4EE55-84EA-438D-A961-765381E13007}" destId="{BF37BB4E-277D-46F9-BDD3-0E0A763CD05D}" srcOrd="0" destOrd="0" presId="urn:microsoft.com/office/officeart/2005/8/layout/chevron1"/>
    <dgm:cxn modelId="{07D80755-409E-4952-B0CE-FE05DECC9CDE}" type="presParOf" srcId="{18D4EE55-84EA-438D-A961-765381E13007}" destId="{0D00C1B8-DB63-4D64-9F6F-DD889682C164}" srcOrd="1" destOrd="0" presId="urn:microsoft.com/office/officeart/2005/8/layout/chevron1"/>
    <dgm:cxn modelId="{01D1B3B7-D7D2-4FF4-91B6-98B59B0E7A85}" type="presParOf" srcId="{18D4EE55-84EA-438D-A961-765381E13007}" destId="{6C2EE225-9B4B-4D80-9BB3-28537BDBEC9E}" srcOrd="2" destOrd="0" presId="urn:microsoft.com/office/officeart/2005/8/layout/chevron1"/>
    <dgm:cxn modelId="{FA6AAE3D-9030-40EB-9D35-C4742B0F1B38}" type="presParOf" srcId="{18D4EE55-84EA-438D-A961-765381E13007}" destId="{BFC348AB-3845-44BC-898E-FA25884316CF}" srcOrd="3" destOrd="0" presId="urn:microsoft.com/office/officeart/2005/8/layout/chevron1"/>
    <dgm:cxn modelId="{20E43181-3F00-408B-B53F-0625A1D9E39F}" type="presParOf" srcId="{18D4EE55-84EA-438D-A961-765381E13007}" destId="{FC438AD0-4CCD-41A5-8DA3-E54080FAF370}" srcOrd="4" destOrd="0" presId="urn:microsoft.com/office/officeart/2005/8/layout/chevron1"/>
    <dgm:cxn modelId="{43441CE8-DECC-4883-805A-8762DDEF9A9C}" type="presParOf" srcId="{18D4EE55-84EA-438D-A961-765381E13007}" destId="{85422C1C-97C5-46E5-BF88-E9136D503782}" srcOrd="5" destOrd="0" presId="urn:microsoft.com/office/officeart/2005/8/layout/chevron1"/>
    <dgm:cxn modelId="{1B777C77-A8AF-400E-8797-7DBB6DCA5916}" type="presParOf" srcId="{18D4EE55-84EA-438D-A961-765381E13007}" destId="{E2BB730C-DD1D-41A0-81FA-17D521B2C13E}" srcOrd="6" destOrd="0" presId="urn:microsoft.com/office/officeart/2005/8/layout/chevron1"/>
    <dgm:cxn modelId="{32834D00-07B9-4FD7-AFE6-C5FD82FD6CE0}" type="presParOf" srcId="{18D4EE55-84EA-438D-A961-765381E13007}" destId="{8D7CD1C9-D3F0-4961-99D6-4B3CF59CFCB2}" srcOrd="7" destOrd="0" presId="urn:microsoft.com/office/officeart/2005/8/layout/chevron1"/>
    <dgm:cxn modelId="{2DAC3EBE-0E5C-42C8-8E00-BC8A888A5187}" type="presParOf" srcId="{18D4EE55-84EA-438D-A961-765381E13007}" destId="{03BBE4F0-8B64-4DF2-A97B-8D07C1D17004}" srcOrd="8" destOrd="0" presId="urn:microsoft.com/office/officeart/2005/8/layout/chevron1"/>
    <dgm:cxn modelId="{E4FE57E2-2C19-4353-AE09-198A74CE1A3B}" type="presParOf" srcId="{18D4EE55-84EA-438D-A961-765381E13007}" destId="{5205B5C9-F967-4BF5-B6AC-6A3D0612B0C5}" srcOrd="9" destOrd="0" presId="urn:microsoft.com/office/officeart/2005/8/layout/chevron1"/>
    <dgm:cxn modelId="{2433DEBE-E868-4B42-9271-3B607E8F074D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8BCA26F-5FC2-4C5E-AFDB-29D83CAA4EA8}" type="presOf" srcId="{E6D46384-2443-4D50-ACCA-0C9019F000C8}" destId="{6C2EE225-9B4B-4D80-9BB3-28537BDBEC9E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E20236C7-80A9-489D-BEDE-BDC850EB2965}" type="presOf" srcId="{8E9E7FED-1D6B-4153-A175-B33E9D2AFB82}" destId="{18D4EE55-84EA-438D-A961-765381E13007}" srcOrd="0" destOrd="0" presId="urn:microsoft.com/office/officeart/2005/8/layout/chevron1"/>
    <dgm:cxn modelId="{FB4B3B25-41A5-4197-BD6E-6A082BD65F85}" type="presOf" srcId="{298436F5-EDEB-4BA0-8808-B4B66DD8C88F}" destId="{E2BB730C-DD1D-41A0-81FA-17D521B2C13E}" srcOrd="0" destOrd="0" presId="urn:microsoft.com/office/officeart/2005/8/layout/chevron1"/>
    <dgm:cxn modelId="{558478C3-AA16-4D9E-9D4F-0FE1651C065F}" type="presOf" srcId="{73ED9285-BE89-4C40-BB35-4D063671C6FE}" destId="{FC438AD0-4CCD-41A5-8DA3-E54080FAF370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26B552CB-0181-459C-AEE9-8E668FCFE4E5}" type="presOf" srcId="{B89A3648-218F-4B5E-8B09-98037CE713BE}" destId="{03BBE4F0-8B64-4DF2-A97B-8D07C1D17004}" srcOrd="0" destOrd="0" presId="urn:microsoft.com/office/officeart/2005/8/layout/chevron1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8EA2C05C-44C4-4E03-8034-91F88F1D55AE}" type="presOf" srcId="{FC75B9D3-A934-4ECC-9AEF-9FDCF323C935}" destId="{CF41A74A-7792-4F5F-A02D-40B99A5A06BA}" srcOrd="0" destOrd="0" presId="urn:microsoft.com/office/officeart/2005/8/layout/chevron1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603F5A32-8D02-46C1-AA9F-45F39CF753B4}" type="presOf" srcId="{D9AE728C-EA6E-4CFA-895B-6BCA782835F0}" destId="{BF37BB4E-277D-46F9-BDD3-0E0A763CD05D}" srcOrd="0" destOrd="0" presId="urn:microsoft.com/office/officeart/2005/8/layout/chevron1"/>
    <dgm:cxn modelId="{545C7B1F-80F3-4F3B-8C96-EBBF2F20AC78}" type="presParOf" srcId="{18D4EE55-84EA-438D-A961-765381E13007}" destId="{BF37BB4E-277D-46F9-BDD3-0E0A763CD05D}" srcOrd="0" destOrd="0" presId="urn:microsoft.com/office/officeart/2005/8/layout/chevron1"/>
    <dgm:cxn modelId="{E4896C98-46DF-4F64-91DD-ED98B2FDDEAF}" type="presParOf" srcId="{18D4EE55-84EA-438D-A961-765381E13007}" destId="{0D00C1B8-DB63-4D64-9F6F-DD889682C164}" srcOrd="1" destOrd="0" presId="urn:microsoft.com/office/officeart/2005/8/layout/chevron1"/>
    <dgm:cxn modelId="{0693DF0E-9A77-4BCC-909F-1E652AE60BEA}" type="presParOf" srcId="{18D4EE55-84EA-438D-A961-765381E13007}" destId="{6C2EE225-9B4B-4D80-9BB3-28537BDBEC9E}" srcOrd="2" destOrd="0" presId="urn:microsoft.com/office/officeart/2005/8/layout/chevron1"/>
    <dgm:cxn modelId="{5E676894-5D22-477E-A6C9-A6028DB5E367}" type="presParOf" srcId="{18D4EE55-84EA-438D-A961-765381E13007}" destId="{BFC348AB-3845-44BC-898E-FA25884316CF}" srcOrd="3" destOrd="0" presId="urn:microsoft.com/office/officeart/2005/8/layout/chevron1"/>
    <dgm:cxn modelId="{1CA19D09-8FEC-4F2C-97B5-05AC4637AE62}" type="presParOf" srcId="{18D4EE55-84EA-438D-A961-765381E13007}" destId="{FC438AD0-4CCD-41A5-8DA3-E54080FAF370}" srcOrd="4" destOrd="0" presId="urn:microsoft.com/office/officeart/2005/8/layout/chevron1"/>
    <dgm:cxn modelId="{1306D4F1-36AD-459A-8FDE-88FDBCFEE816}" type="presParOf" srcId="{18D4EE55-84EA-438D-A961-765381E13007}" destId="{85422C1C-97C5-46E5-BF88-E9136D503782}" srcOrd="5" destOrd="0" presId="urn:microsoft.com/office/officeart/2005/8/layout/chevron1"/>
    <dgm:cxn modelId="{BA32F0D1-ACB0-48FC-8152-A51C790E4B1C}" type="presParOf" srcId="{18D4EE55-84EA-438D-A961-765381E13007}" destId="{E2BB730C-DD1D-41A0-81FA-17D521B2C13E}" srcOrd="6" destOrd="0" presId="urn:microsoft.com/office/officeart/2005/8/layout/chevron1"/>
    <dgm:cxn modelId="{E02F66BD-D924-470D-AE71-E4E2F5509ADD}" type="presParOf" srcId="{18D4EE55-84EA-438D-A961-765381E13007}" destId="{8D7CD1C9-D3F0-4961-99D6-4B3CF59CFCB2}" srcOrd="7" destOrd="0" presId="urn:microsoft.com/office/officeart/2005/8/layout/chevron1"/>
    <dgm:cxn modelId="{C972EB23-1F41-41AD-8DE1-0EA53F312C71}" type="presParOf" srcId="{18D4EE55-84EA-438D-A961-765381E13007}" destId="{03BBE4F0-8B64-4DF2-A97B-8D07C1D17004}" srcOrd="8" destOrd="0" presId="urn:microsoft.com/office/officeart/2005/8/layout/chevron1"/>
    <dgm:cxn modelId="{B5F50301-FB24-4367-8D86-37D2D5E0F6B0}" type="presParOf" srcId="{18D4EE55-84EA-438D-A961-765381E13007}" destId="{5205B5C9-F967-4BF5-B6AC-6A3D0612B0C5}" srcOrd="9" destOrd="0" presId="urn:microsoft.com/office/officeart/2005/8/layout/chevron1"/>
    <dgm:cxn modelId="{3B596122-0DF0-49B8-ACE6-FFB6F3A93EC7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D5716D92-F4C9-42FC-9D54-5F8FA20101E7}">
      <dgm:prSet phldrT="[文字]"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772272D-5A47-4C11-B5F1-206B20E4627D}" type="parTrans" cxnId="{8D140704-5F61-4D8D-8DAE-6EBE3C1B1ED1}">
      <dgm:prSet/>
      <dgm:spPr/>
      <dgm:t>
        <a:bodyPr/>
        <a:lstStyle/>
        <a:p>
          <a:endParaRPr lang="zh-TW" altLang="en-US"/>
        </a:p>
      </dgm:t>
    </dgm:pt>
    <dgm:pt modelId="{061200C9-4D7C-4352-9BD7-04C8FAC99CE2}" type="sibTrans" cxnId="{8D140704-5F61-4D8D-8DAE-6EBE3C1B1ED1}">
      <dgm:prSet/>
      <dgm:spPr/>
      <dgm:t>
        <a:bodyPr/>
        <a:lstStyle/>
        <a:p>
          <a:endParaRPr lang="zh-TW" altLang="en-US"/>
        </a:p>
      </dgm:t>
    </dgm:pt>
    <dgm:pt modelId="{712A6E75-FD55-425A-B15D-3BE5AD934EA6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3B006EC-2871-4DA4-80DC-C9FF9C80C9AB}" type="parTrans" cxnId="{FB464E65-D9EE-4C5D-AEFF-28783B682789}">
      <dgm:prSet/>
      <dgm:spPr/>
      <dgm:t>
        <a:bodyPr/>
        <a:lstStyle/>
        <a:p>
          <a:endParaRPr lang="zh-TW" altLang="en-US"/>
        </a:p>
      </dgm:t>
    </dgm:pt>
    <dgm:pt modelId="{282C1996-4A39-4E1E-B830-7182E22FE3BA}" type="sibTrans" cxnId="{FB464E65-D9EE-4C5D-AEFF-28783B682789}">
      <dgm:prSet/>
      <dgm:spPr/>
      <dgm:t>
        <a:bodyPr/>
        <a:lstStyle/>
        <a:p>
          <a:endParaRPr lang="zh-TW" altLang="en-US"/>
        </a:p>
      </dgm:t>
    </dgm:pt>
    <dgm:pt modelId="{F3808858-FE34-485F-8FC1-E0ED60B5BF3D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C5A4F55B-ABC1-48DF-AABE-A9C6284E94E4}" type="parTrans" cxnId="{A8BE604E-75CE-48F4-B7C1-3F4853460B0E}">
      <dgm:prSet/>
      <dgm:spPr/>
      <dgm:t>
        <a:bodyPr/>
        <a:lstStyle/>
        <a:p>
          <a:endParaRPr lang="zh-TW" altLang="en-US"/>
        </a:p>
      </dgm:t>
    </dgm:pt>
    <dgm:pt modelId="{ECF0B3D1-468D-43EF-BFA0-3701599E68E6}" type="sibTrans" cxnId="{A8BE604E-75CE-48F4-B7C1-3F4853460B0E}">
      <dgm:prSet/>
      <dgm:spPr/>
      <dgm:t>
        <a:bodyPr/>
        <a:lstStyle/>
        <a:p>
          <a:endParaRPr lang="zh-TW" altLang="en-US"/>
        </a:p>
      </dgm:t>
    </dgm:pt>
    <dgm:pt modelId="{90158A7D-DAE0-45FB-B562-A766568E4E28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6BF05AA-8A76-40BD-B4F3-3516494F4BD7}" type="parTrans" cxnId="{54468950-C751-4128-AFE0-1C0DBBB68BA4}">
      <dgm:prSet/>
      <dgm:spPr/>
      <dgm:t>
        <a:bodyPr/>
        <a:lstStyle/>
        <a:p>
          <a:endParaRPr lang="zh-TW" altLang="en-US"/>
        </a:p>
      </dgm:t>
    </dgm:pt>
    <dgm:pt modelId="{2733D423-F2A9-48EB-810F-5C1470019307}" type="sibTrans" cxnId="{54468950-C751-4128-AFE0-1C0DBBB68BA4}">
      <dgm:prSet/>
      <dgm:spPr/>
      <dgm:t>
        <a:bodyPr/>
        <a:lstStyle/>
        <a:p>
          <a:endParaRPr lang="zh-TW" altLang="en-US"/>
        </a:p>
      </dgm:t>
    </dgm:pt>
    <dgm:pt modelId="{C4388A8B-31F7-4F0B-BB9B-608D22997BB0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3FA42AD9-234C-4F3B-910E-13006709A8FA}" type="parTrans" cxnId="{0EE18552-3615-41AA-BC3D-973C442C54E2}">
      <dgm:prSet/>
      <dgm:spPr/>
      <dgm:t>
        <a:bodyPr/>
        <a:lstStyle/>
        <a:p>
          <a:endParaRPr lang="zh-TW" altLang="en-US"/>
        </a:p>
      </dgm:t>
    </dgm:pt>
    <dgm:pt modelId="{F9BF5337-590E-4129-8149-DFACA44E725D}" type="sibTrans" cxnId="{0EE18552-3615-41AA-BC3D-973C442C54E2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E2246D87-6CC3-4920-9521-FBCE15C35F65}" type="pres">
      <dgm:prSet presAssocID="{D5716D92-F4C9-42FC-9D54-5F8FA20101E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CEE11D-3EA8-4405-A867-EEB2A423AF2F}" type="pres">
      <dgm:prSet presAssocID="{061200C9-4D7C-4352-9BD7-04C8FAC99CE2}" presName="parTxOnlySpace" presStyleCnt="0"/>
      <dgm:spPr/>
    </dgm:pt>
    <dgm:pt modelId="{34FFA536-6917-42A9-B6A0-3C98FE55058A}" type="pres">
      <dgm:prSet presAssocID="{712A6E75-FD55-425A-B15D-3BE5AD934EA6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25A1615-7E15-4969-8804-9D6C2DD5C546}" type="pres">
      <dgm:prSet presAssocID="{282C1996-4A39-4E1E-B830-7182E22FE3BA}" presName="parTxOnlySpace" presStyleCnt="0"/>
      <dgm:spPr/>
    </dgm:pt>
    <dgm:pt modelId="{550591AD-EA8F-46E5-9E51-67157D1D6AE8}" type="pres">
      <dgm:prSet presAssocID="{F3808858-FE34-485F-8FC1-E0ED60B5BF3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AFFD7B-F52B-4C3C-9E6D-B6DED2C74675}" type="pres">
      <dgm:prSet presAssocID="{ECF0B3D1-468D-43EF-BFA0-3701599E68E6}" presName="parTxOnlySpace" presStyleCnt="0"/>
      <dgm:spPr/>
    </dgm:pt>
    <dgm:pt modelId="{8070927C-344E-4800-99EE-DD9B33FAF442}" type="pres">
      <dgm:prSet presAssocID="{90158A7D-DAE0-45FB-B562-A766568E4E28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DF299F-3027-433B-BC9A-7800D4187374}" type="pres">
      <dgm:prSet presAssocID="{2733D423-F2A9-48EB-810F-5C1470019307}" presName="parTxOnlySpace" presStyleCnt="0"/>
      <dgm:spPr/>
    </dgm:pt>
    <dgm:pt modelId="{36FEA43E-194D-49FA-B344-470D8F420CCB}" type="pres">
      <dgm:prSet presAssocID="{C4388A8B-31F7-4F0B-BB9B-608D22997BB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E18552-3615-41AA-BC3D-973C442C54E2}" srcId="{8E9E7FED-1D6B-4153-A175-B33E9D2AFB82}" destId="{C4388A8B-31F7-4F0B-BB9B-608D22997BB0}" srcOrd="5" destOrd="0" parTransId="{3FA42AD9-234C-4F3B-910E-13006709A8FA}" sibTransId="{F9BF5337-590E-4129-8149-DFACA44E725D}"/>
    <dgm:cxn modelId="{37FAB163-9CF8-4818-9B06-79434471EC28}" type="presOf" srcId="{C4388A8B-31F7-4F0B-BB9B-608D22997BB0}" destId="{36FEA43E-194D-49FA-B344-470D8F420CCB}" srcOrd="0" destOrd="0" presId="urn:microsoft.com/office/officeart/2005/8/layout/chevron1"/>
    <dgm:cxn modelId="{816FD7A6-9686-430B-8891-D9ADE7D4DB0D}" type="presOf" srcId="{D9AE728C-EA6E-4CFA-895B-6BCA782835F0}" destId="{BF37BB4E-277D-46F9-BDD3-0E0A763CD05D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E6E60780-D4DC-4D56-860A-0197A058B6B9}" type="presOf" srcId="{D5716D92-F4C9-42FC-9D54-5F8FA20101E7}" destId="{E2246D87-6CC3-4920-9521-FBCE15C35F65}" srcOrd="0" destOrd="0" presId="urn:microsoft.com/office/officeart/2005/8/layout/chevron1"/>
    <dgm:cxn modelId="{A353CFC2-5341-4118-964E-111008C26339}" type="presOf" srcId="{712A6E75-FD55-425A-B15D-3BE5AD934EA6}" destId="{34FFA536-6917-42A9-B6A0-3C98FE55058A}" srcOrd="0" destOrd="0" presId="urn:microsoft.com/office/officeart/2005/8/layout/chevron1"/>
    <dgm:cxn modelId="{A9617761-985A-4BB2-BA40-0DC97E8B4AB9}" type="presOf" srcId="{F3808858-FE34-485F-8FC1-E0ED60B5BF3D}" destId="{550591AD-EA8F-46E5-9E51-67157D1D6AE8}" srcOrd="0" destOrd="0" presId="urn:microsoft.com/office/officeart/2005/8/layout/chevron1"/>
    <dgm:cxn modelId="{54468950-C751-4128-AFE0-1C0DBBB68BA4}" srcId="{8E9E7FED-1D6B-4153-A175-B33E9D2AFB82}" destId="{90158A7D-DAE0-45FB-B562-A766568E4E28}" srcOrd="4" destOrd="0" parTransId="{26BF05AA-8A76-40BD-B4F3-3516494F4BD7}" sibTransId="{2733D423-F2A9-48EB-810F-5C1470019307}"/>
    <dgm:cxn modelId="{624E8D53-48FD-4613-BDB6-9735738614C4}" type="presOf" srcId="{90158A7D-DAE0-45FB-B562-A766568E4E28}" destId="{8070927C-344E-4800-99EE-DD9B33FAF442}" srcOrd="0" destOrd="0" presId="urn:microsoft.com/office/officeart/2005/8/layout/chevron1"/>
    <dgm:cxn modelId="{8D140704-5F61-4D8D-8DAE-6EBE3C1B1ED1}" srcId="{8E9E7FED-1D6B-4153-A175-B33E9D2AFB82}" destId="{D5716D92-F4C9-42FC-9D54-5F8FA20101E7}" srcOrd="1" destOrd="0" parTransId="{2772272D-5A47-4C11-B5F1-206B20E4627D}" sibTransId="{061200C9-4D7C-4352-9BD7-04C8FAC99CE2}"/>
    <dgm:cxn modelId="{FB464E65-D9EE-4C5D-AEFF-28783B682789}" srcId="{8E9E7FED-1D6B-4153-A175-B33E9D2AFB82}" destId="{712A6E75-FD55-425A-B15D-3BE5AD934EA6}" srcOrd="2" destOrd="0" parTransId="{F3B006EC-2871-4DA4-80DC-C9FF9C80C9AB}" sibTransId="{282C1996-4A39-4E1E-B830-7182E22FE3BA}"/>
    <dgm:cxn modelId="{A8BE604E-75CE-48F4-B7C1-3F4853460B0E}" srcId="{8E9E7FED-1D6B-4153-A175-B33E9D2AFB82}" destId="{F3808858-FE34-485F-8FC1-E0ED60B5BF3D}" srcOrd="3" destOrd="0" parTransId="{C5A4F55B-ABC1-48DF-AABE-A9C6284E94E4}" sibTransId="{ECF0B3D1-468D-43EF-BFA0-3701599E68E6}"/>
    <dgm:cxn modelId="{8A5C3492-3DC6-457F-93F4-570A327FE57B}" type="presOf" srcId="{8E9E7FED-1D6B-4153-A175-B33E9D2AFB82}" destId="{18D4EE55-84EA-438D-A961-765381E13007}" srcOrd="0" destOrd="0" presId="urn:microsoft.com/office/officeart/2005/8/layout/chevron1"/>
    <dgm:cxn modelId="{2D5E57DE-A02E-4DED-BDA9-69E88A4C76E0}" type="presParOf" srcId="{18D4EE55-84EA-438D-A961-765381E13007}" destId="{BF37BB4E-277D-46F9-BDD3-0E0A763CD05D}" srcOrd="0" destOrd="0" presId="urn:microsoft.com/office/officeart/2005/8/layout/chevron1"/>
    <dgm:cxn modelId="{9D2F115C-1777-4DA8-8838-2AE084F975BD}" type="presParOf" srcId="{18D4EE55-84EA-438D-A961-765381E13007}" destId="{0D00C1B8-DB63-4D64-9F6F-DD889682C164}" srcOrd="1" destOrd="0" presId="urn:microsoft.com/office/officeart/2005/8/layout/chevron1"/>
    <dgm:cxn modelId="{C44D173E-9CCF-42DA-8F23-A21E604C6AAD}" type="presParOf" srcId="{18D4EE55-84EA-438D-A961-765381E13007}" destId="{E2246D87-6CC3-4920-9521-FBCE15C35F65}" srcOrd="2" destOrd="0" presId="urn:microsoft.com/office/officeart/2005/8/layout/chevron1"/>
    <dgm:cxn modelId="{C88EB9CE-BAE3-4B8B-A05C-46D71B203FFD}" type="presParOf" srcId="{18D4EE55-84EA-438D-A961-765381E13007}" destId="{ECCEE11D-3EA8-4405-A867-EEB2A423AF2F}" srcOrd="3" destOrd="0" presId="urn:microsoft.com/office/officeart/2005/8/layout/chevron1"/>
    <dgm:cxn modelId="{E9F0A3CD-5415-41BD-B0BB-E5A450C61292}" type="presParOf" srcId="{18D4EE55-84EA-438D-A961-765381E13007}" destId="{34FFA536-6917-42A9-B6A0-3C98FE55058A}" srcOrd="4" destOrd="0" presId="urn:microsoft.com/office/officeart/2005/8/layout/chevron1"/>
    <dgm:cxn modelId="{D2402750-90D6-4E55-8AFB-3FBCF08CAD96}" type="presParOf" srcId="{18D4EE55-84EA-438D-A961-765381E13007}" destId="{C25A1615-7E15-4969-8804-9D6C2DD5C546}" srcOrd="5" destOrd="0" presId="urn:microsoft.com/office/officeart/2005/8/layout/chevron1"/>
    <dgm:cxn modelId="{430BB80B-F16B-4A4D-A612-23A4619215D3}" type="presParOf" srcId="{18D4EE55-84EA-438D-A961-765381E13007}" destId="{550591AD-EA8F-46E5-9E51-67157D1D6AE8}" srcOrd="6" destOrd="0" presId="urn:microsoft.com/office/officeart/2005/8/layout/chevron1"/>
    <dgm:cxn modelId="{45415E38-3E86-47CA-AAE7-5369B66E8D96}" type="presParOf" srcId="{18D4EE55-84EA-438D-A961-765381E13007}" destId="{0DAFFD7B-F52B-4C3C-9E6D-B6DED2C74675}" srcOrd="7" destOrd="0" presId="urn:microsoft.com/office/officeart/2005/8/layout/chevron1"/>
    <dgm:cxn modelId="{2B74A382-EFBB-4504-95C0-D2D3D0A2DD18}" type="presParOf" srcId="{18D4EE55-84EA-438D-A961-765381E13007}" destId="{8070927C-344E-4800-99EE-DD9B33FAF442}" srcOrd="8" destOrd="0" presId="urn:microsoft.com/office/officeart/2005/8/layout/chevron1"/>
    <dgm:cxn modelId="{5F5500D1-0D4F-49E2-82DE-F7EBB25F9F1D}" type="presParOf" srcId="{18D4EE55-84EA-438D-A961-765381E13007}" destId="{B1DF299F-3027-433B-BC9A-7800D4187374}" srcOrd="9" destOrd="0" presId="urn:microsoft.com/office/officeart/2005/8/layout/chevron1"/>
    <dgm:cxn modelId="{2EEE283B-653F-4B81-987D-016F99D3A01D}" type="presParOf" srcId="{18D4EE55-84EA-438D-A961-765381E13007}" destId="{36FEA43E-194D-49FA-B344-470D8F420CC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DEBD141-BAF7-4C50-9466-3E3BE0F91D16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89785F3B-5253-4DFB-987D-097B2A63B5F8}" type="parTrans" cxnId="{4CE79CBB-E64C-4D61-B67C-D2CC84334DF0}">
      <dgm:prSet/>
      <dgm:spPr/>
      <dgm:t>
        <a:bodyPr/>
        <a:lstStyle/>
        <a:p>
          <a:endParaRPr lang="zh-TW" altLang="en-US"/>
        </a:p>
      </dgm:t>
    </dgm:pt>
    <dgm:pt modelId="{24FB5711-702A-4BDC-BF35-D2ACBF9EF79C}" type="sibTrans" cxnId="{4CE79CBB-E64C-4D61-B67C-D2CC84334DF0}">
      <dgm:prSet/>
      <dgm:spPr/>
      <dgm:t>
        <a:bodyPr/>
        <a:lstStyle/>
        <a:p>
          <a:endParaRPr lang="zh-TW" altLang="en-US"/>
        </a:p>
      </dgm:t>
    </dgm:pt>
    <dgm:pt modelId="{19C1306C-BEA2-457A-9A15-4DE0E742CCD1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52452AAA-3326-48FE-95D4-73204C277138}" type="parTrans" cxnId="{17353C01-F37C-45C7-9EFC-67AC059DAF23}">
      <dgm:prSet/>
      <dgm:spPr/>
      <dgm:t>
        <a:bodyPr/>
        <a:lstStyle/>
        <a:p>
          <a:endParaRPr lang="zh-TW" altLang="en-US"/>
        </a:p>
      </dgm:t>
    </dgm:pt>
    <dgm:pt modelId="{64DD30A0-562C-4D96-A1E6-D904209795A6}" type="sibTrans" cxnId="{17353C01-F37C-45C7-9EFC-67AC059DAF23}">
      <dgm:prSet/>
      <dgm:spPr/>
      <dgm:t>
        <a:bodyPr/>
        <a:lstStyle/>
        <a:p>
          <a:endParaRPr lang="zh-TW" altLang="en-US"/>
        </a:p>
      </dgm:t>
    </dgm:pt>
    <dgm:pt modelId="{CD1067FD-A404-469A-8DBB-1B745114681A}">
      <dgm:prSet phldrT="[文字]"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C1B8EC06-B918-48A4-86D0-8C6C101F692E}" type="parTrans" cxnId="{F06FA52D-51F0-488E-8F94-76884381774B}">
      <dgm:prSet/>
      <dgm:spPr/>
      <dgm:t>
        <a:bodyPr/>
        <a:lstStyle/>
        <a:p>
          <a:endParaRPr lang="zh-TW" altLang="en-US"/>
        </a:p>
      </dgm:t>
    </dgm:pt>
    <dgm:pt modelId="{BDC332E6-9325-4400-8E20-3222B46730B8}" type="sibTrans" cxnId="{F06FA52D-51F0-488E-8F94-76884381774B}">
      <dgm:prSet/>
      <dgm:spPr/>
      <dgm:t>
        <a:bodyPr/>
        <a:lstStyle/>
        <a:p>
          <a:endParaRPr lang="zh-TW" altLang="en-US"/>
        </a:p>
      </dgm:t>
    </dgm:pt>
    <dgm:pt modelId="{D31362FB-B258-4BCC-B675-D2FBEBEB6F7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692657D5-17A0-4193-A5DF-77D6055727D5}" type="parTrans" cxnId="{AE078E76-902A-408F-9CC2-990652B7D663}">
      <dgm:prSet/>
      <dgm:spPr/>
      <dgm:t>
        <a:bodyPr/>
        <a:lstStyle/>
        <a:p>
          <a:endParaRPr lang="zh-TW" altLang="en-US"/>
        </a:p>
      </dgm:t>
    </dgm:pt>
    <dgm:pt modelId="{C775711F-ABAA-458E-8601-447B6A13A33B}" type="sibTrans" cxnId="{AE078E76-902A-408F-9CC2-990652B7D663}">
      <dgm:prSet/>
      <dgm:spPr/>
      <dgm:t>
        <a:bodyPr/>
        <a:lstStyle/>
        <a:p>
          <a:endParaRPr lang="zh-TW" altLang="en-US"/>
        </a:p>
      </dgm:t>
    </dgm:pt>
    <dgm:pt modelId="{A17A52D6-77F0-4AB6-881E-F4D35CE3E72F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0214BC2B-FB6C-47CE-B98D-B99F2CD3CBA6}" type="parTrans" cxnId="{1888F287-E98F-4FEB-9353-18F2BF19007C}">
      <dgm:prSet/>
      <dgm:spPr/>
      <dgm:t>
        <a:bodyPr/>
        <a:lstStyle/>
        <a:p>
          <a:endParaRPr lang="zh-TW" altLang="en-US"/>
        </a:p>
      </dgm:t>
    </dgm:pt>
    <dgm:pt modelId="{495AD05A-331A-4051-A085-123EBFE83C38}" type="sibTrans" cxnId="{1888F287-E98F-4FEB-9353-18F2BF19007C}">
      <dgm:prSet/>
      <dgm:spPr/>
      <dgm:t>
        <a:bodyPr/>
        <a:lstStyle/>
        <a:p>
          <a:endParaRPr lang="zh-TW" altLang="en-US"/>
        </a:p>
      </dgm:t>
    </dgm:pt>
    <dgm:pt modelId="{C4CB0EBA-34F0-4170-99D0-2F2C0FE03588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A7020961-4B60-4C1C-9E91-B2AF629FDC04}" type="parTrans" cxnId="{659982F0-7648-4E34-8916-DE26AC2C2BEF}">
      <dgm:prSet/>
      <dgm:spPr/>
      <dgm:t>
        <a:bodyPr/>
        <a:lstStyle/>
        <a:p>
          <a:endParaRPr lang="zh-TW" altLang="en-US"/>
        </a:p>
      </dgm:t>
    </dgm:pt>
    <dgm:pt modelId="{3518037F-8B4C-4493-8CE6-FA8272D3D09B}" type="sibTrans" cxnId="{659982F0-7648-4E34-8916-DE26AC2C2BEF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A0D6B12-F5DC-44B6-B2FB-93D41971C528}" type="pres">
      <dgm:prSet presAssocID="{CDEBD141-BAF7-4C50-9466-3E3BE0F91D1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6AD79F-906F-43F0-AAAB-1BA73E7AC615}" type="pres">
      <dgm:prSet presAssocID="{24FB5711-702A-4BDC-BF35-D2ACBF9EF79C}" presName="parTxOnlySpace" presStyleCnt="0"/>
      <dgm:spPr/>
    </dgm:pt>
    <dgm:pt modelId="{B110604E-3357-4F4A-A65E-9C2215470747}" type="pres">
      <dgm:prSet presAssocID="{19C1306C-BEA2-457A-9A15-4DE0E742CCD1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8A0273-0FE1-45CF-B5AF-9E6A59D47A4B}" type="pres">
      <dgm:prSet presAssocID="{64DD30A0-562C-4D96-A1E6-D904209795A6}" presName="parTxOnlySpace" presStyleCnt="0"/>
      <dgm:spPr/>
    </dgm:pt>
    <dgm:pt modelId="{9133C1AA-1A92-44E2-B5E5-09FA00DA48F5}" type="pres">
      <dgm:prSet presAssocID="{CD1067FD-A404-469A-8DBB-1B745114681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AFABE73-0053-4565-86A5-807B46C26835}" type="pres">
      <dgm:prSet presAssocID="{BDC332E6-9325-4400-8E20-3222B46730B8}" presName="parTxOnlySpace" presStyleCnt="0"/>
      <dgm:spPr/>
    </dgm:pt>
    <dgm:pt modelId="{D85F350D-4AE7-4363-A099-C70C78E04C80}" type="pres">
      <dgm:prSet presAssocID="{D31362FB-B258-4BCC-B675-D2FBEBEB6F7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D0DEB7F-8B2B-42F8-BD1B-A6353BEC95B2}" type="pres">
      <dgm:prSet presAssocID="{C775711F-ABAA-458E-8601-447B6A13A33B}" presName="parTxOnlySpace" presStyleCnt="0"/>
      <dgm:spPr/>
    </dgm:pt>
    <dgm:pt modelId="{B94F7E7B-6717-4851-AED5-76294A68DE99}" type="pres">
      <dgm:prSet presAssocID="{A17A52D6-77F0-4AB6-881E-F4D35CE3E72F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424AD3E-357C-4030-BD3F-60A501406617}" type="pres">
      <dgm:prSet presAssocID="{495AD05A-331A-4051-A085-123EBFE83C38}" presName="parTxOnlySpace" presStyleCnt="0"/>
      <dgm:spPr/>
    </dgm:pt>
    <dgm:pt modelId="{7F301C02-D2FB-4A7C-8E3E-0F37CECF7C12}" type="pres">
      <dgm:prSet presAssocID="{C4CB0EBA-34F0-4170-99D0-2F2C0FE0358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6004EC3-05E3-4A4A-8361-3A2C4D232A09}" type="presOf" srcId="{19C1306C-BEA2-457A-9A15-4DE0E742CCD1}" destId="{B110604E-3357-4F4A-A65E-9C2215470747}" srcOrd="0" destOrd="0" presId="urn:microsoft.com/office/officeart/2005/8/layout/chevron1"/>
    <dgm:cxn modelId="{F06FA52D-51F0-488E-8F94-76884381774B}" srcId="{8E9E7FED-1D6B-4153-A175-B33E9D2AFB82}" destId="{CD1067FD-A404-469A-8DBB-1B745114681A}" srcOrd="2" destOrd="0" parTransId="{C1B8EC06-B918-48A4-86D0-8C6C101F692E}" sibTransId="{BDC332E6-9325-4400-8E20-3222B46730B8}"/>
    <dgm:cxn modelId="{1888F287-E98F-4FEB-9353-18F2BF19007C}" srcId="{8E9E7FED-1D6B-4153-A175-B33E9D2AFB82}" destId="{A17A52D6-77F0-4AB6-881E-F4D35CE3E72F}" srcOrd="4" destOrd="0" parTransId="{0214BC2B-FB6C-47CE-B98D-B99F2CD3CBA6}" sibTransId="{495AD05A-331A-4051-A085-123EBFE83C38}"/>
    <dgm:cxn modelId="{74629219-CCFB-4EA7-90D8-DF7A6C8A34B3}" type="presOf" srcId="{CD1067FD-A404-469A-8DBB-1B745114681A}" destId="{9133C1AA-1A92-44E2-B5E5-09FA00DA48F5}" srcOrd="0" destOrd="0" presId="urn:microsoft.com/office/officeart/2005/8/layout/chevron1"/>
    <dgm:cxn modelId="{AE078E76-902A-408F-9CC2-990652B7D663}" srcId="{8E9E7FED-1D6B-4153-A175-B33E9D2AFB82}" destId="{D31362FB-B258-4BCC-B675-D2FBEBEB6F75}" srcOrd="3" destOrd="0" parTransId="{692657D5-17A0-4193-A5DF-77D6055727D5}" sibTransId="{C775711F-ABAA-458E-8601-447B6A13A33B}"/>
    <dgm:cxn modelId="{4CE79CBB-E64C-4D61-B67C-D2CC84334DF0}" srcId="{8E9E7FED-1D6B-4153-A175-B33E9D2AFB82}" destId="{CDEBD141-BAF7-4C50-9466-3E3BE0F91D16}" srcOrd="0" destOrd="0" parTransId="{89785F3B-5253-4DFB-987D-097B2A63B5F8}" sibTransId="{24FB5711-702A-4BDC-BF35-D2ACBF9EF79C}"/>
    <dgm:cxn modelId="{BDF99B4D-9B11-4472-9560-5A2AC86C99B8}" type="presOf" srcId="{CDEBD141-BAF7-4C50-9466-3E3BE0F91D16}" destId="{8A0D6B12-F5DC-44B6-B2FB-93D41971C528}" srcOrd="0" destOrd="0" presId="urn:microsoft.com/office/officeart/2005/8/layout/chevron1"/>
    <dgm:cxn modelId="{8BE6A6CF-0E90-41F9-8278-DE72F6016163}" type="presOf" srcId="{8E9E7FED-1D6B-4153-A175-B33E9D2AFB82}" destId="{18D4EE55-84EA-438D-A961-765381E13007}" srcOrd="0" destOrd="0" presId="urn:microsoft.com/office/officeart/2005/8/layout/chevron1"/>
    <dgm:cxn modelId="{15C6E5D6-DB00-4B2A-B9DF-9CAE8D7B9E3B}" type="presOf" srcId="{C4CB0EBA-34F0-4170-99D0-2F2C0FE03588}" destId="{7F301C02-D2FB-4A7C-8E3E-0F37CECF7C12}" srcOrd="0" destOrd="0" presId="urn:microsoft.com/office/officeart/2005/8/layout/chevron1"/>
    <dgm:cxn modelId="{059484B2-3B7B-46DB-AFCF-2431A84B08D5}" type="presOf" srcId="{D31362FB-B258-4BCC-B675-D2FBEBEB6F75}" destId="{D85F350D-4AE7-4363-A099-C70C78E04C80}" srcOrd="0" destOrd="0" presId="urn:microsoft.com/office/officeart/2005/8/layout/chevron1"/>
    <dgm:cxn modelId="{17353C01-F37C-45C7-9EFC-67AC059DAF23}" srcId="{8E9E7FED-1D6B-4153-A175-B33E9D2AFB82}" destId="{19C1306C-BEA2-457A-9A15-4DE0E742CCD1}" srcOrd="1" destOrd="0" parTransId="{52452AAA-3326-48FE-95D4-73204C277138}" sibTransId="{64DD30A0-562C-4D96-A1E6-D904209795A6}"/>
    <dgm:cxn modelId="{044BE769-2366-4343-80C0-104528BF0F6A}" type="presOf" srcId="{A17A52D6-77F0-4AB6-881E-F4D35CE3E72F}" destId="{B94F7E7B-6717-4851-AED5-76294A68DE99}" srcOrd="0" destOrd="0" presId="urn:microsoft.com/office/officeart/2005/8/layout/chevron1"/>
    <dgm:cxn modelId="{659982F0-7648-4E34-8916-DE26AC2C2BEF}" srcId="{8E9E7FED-1D6B-4153-A175-B33E9D2AFB82}" destId="{C4CB0EBA-34F0-4170-99D0-2F2C0FE03588}" srcOrd="5" destOrd="0" parTransId="{A7020961-4B60-4C1C-9E91-B2AF629FDC04}" sibTransId="{3518037F-8B4C-4493-8CE6-FA8272D3D09B}"/>
    <dgm:cxn modelId="{3493D6C0-77E1-445B-AD8E-42318AE052CE}" type="presParOf" srcId="{18D4EE55-84EA-438D-A961-765381E13007}" destId="{8A0D6B12-F5DC-44B6-B2FB-93D41971C528}" srcOrd="0" destOrd="0" presId="urn:microsoft.com/office/officeart/2005/8/layout/chevron1"/>
    <dgm:cxn modelId="{4E207C0A-EAAB-4EDB-8ED2-ADF844EEEBF1}" type="presParOf" srcId="{18D4EE55-84EA-438D-A961-765381E13007}" destId="{5F6AD79F-906F-43F0-AAAB-1BA73E7AC615}" srcOrd="1" destOrd="0" presId="urn:microsoft.com/office/officeart/2005/8/layout/chevron1"/>
    <dgm:cxn modelId="{B69322FB-7DB3-43B4-AAC2-B541163E12A1}" type="presParOf" srcId="{18D4EE55-84EA-438D-A961-765381E13007}" destId="{B110604E-3357-4F4A-A65E-9C2215470747}" srcOrd="2" destOrd="0" presId="urn:microsoft.com/office/officeart/2005/8/layout/chevron1"/>
    <dgm:cxn modelId="{3459C263-671B-414B-AC50-45E304CECA43}" type="presParOf" srcId="{18D4EE55-84EA-438D-A961-765381E13007}" destId="{B68A0273-0FE1-45CF-B5AF-9E6A59D47A4B}" srcOrd="3" destOrd="0" presId="urn:microsoft.com/office/officeart/2005/8/layout/chevron1"/>
    <dgm:cxn modelId="{7AC0175A-9989-4EDB-84CE-0D614CE8085B}" type="presParOf" srcId="{18D4EE55-84EA-438D-A961-765381E13007}" destId="{9133C1AA-1A92-44E2-B5E5-09FA00DA48F5}" srcOrd="4" destOrd="0" presId="urn:microsoft.com/office/officeart/2005/8/layout/chevron1"/>
    <dgm:cxn modelId="{38011CD7-2107-4D6D-B60F-E3B598CA5C18}" type="presParOf" srcId="{18D4EE55-84EA-438D-A961-765381E13007}" destId="{9AFABE73-0053-4565-86A5-807B46C26835}" srcOrd="5" destOrd="0" presId="urn:microsoft.com/office/officeart/2005/8/layout/chevron1"/>
    <dgm:cxn modelId="{3A2CE0CC-2F01-4308-BF1D-694DDC41DA4A}" type="presParOf" srcId="{18D4EE55-84EA-438D-A961-765381E13007}" destId="{D85F350D-4AE7-4363-A099-C70C78E04C80}" srcOrd="6" destOrd="0" presId="urn:microsoft.com/office/officeart/2005/8/layout/chevron1"/>
    <dgm:cxn modelId="{C530D889-3384-4FED-9DAB-5E77C775869B}" type="presParOf" srcId="{18D4EE55-84EA-438D-A961-765381E13007}" destId="{CD0DEB7F-8B2B-42F8-BD1B-A6353BEC95B2}" srcOrd="7" destOrd="0" presId="urn:microsoft.com/office/officeart/2005/8/layout/chevron1"/>
    <dgm:cxn modelId="{28756081-930B-4108-B9E4-3DCB6043C022}" type="presParOf" srcId="{18D4EE55-84EA-438D-A961-765381E13007}" destId="{B94F7E7B-6717-4851-AED5-76294A68DE99}" srcOrd="8" destOrd="0" presId="urn:microsoft.com/office/officeart/2005/8/layout/chevron1"/>
    <dgm:cxn modelId="{C8FEEAD1-FCD4-410B-8B86-A7BD0435B7A0}" type="presParOf" srcId="{18D4EE55-84EA-438D-A961-765381E13007}" destId="{2424AD3E-357C-4030-BD3F-60A501406617}" srcOrd="9" destOrd="0" presId="urn:microsoft.com/office/officeart/2005/8/layout/chevron1"/>
    <dgm:cxn modelId="{5AFFC723-2DF5-405F-983E-BE4DB52C9E7F}" type="presParOf" srcId="{18D4EE55-84EA-438D-A961-765381E13007}" destId="{7F301C02-D2FB-4A7C-8E3E-0F37CECF7C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C3BE43A-3552-4A92-82D0-B58ADCC46083}" type="presOf" srcId="{8E9E7FED-1D6B-4153-A175-B33E9D2AFB82}" destId="{18D4EE55-84EA-438D-A961-765381E13007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4ACDA0C1-D419-4EA1-8410-AFD44471367E}" type="presOf" srcId="{B89A3648-218F-4B5E-8B09-98037CE713BE}" destId="{03BBE4F0-8B64-4DF2-A97B-8D07C1D17004}" srcOrd="0" destOrd="0" presId="urn:microsoft.com/office/officeart/2005/8/layout/chevron1"/>
    <dgm:cxn modelId="{8325A98A-AF7E-4D14-BC0E-36153C8FA59A}" type="presOf" srcId="{D9AE728C-EA6E-4CFA-895B-6BCA782835F0}" destId="{BF37BB4E-277D-46F9-BDD3-0E0A763CD05D}" srcOrd="0" destOrd="0" presId="urn:microsoft.com/office/officeart/2005/8/layout/chevron1"/>
    <dgm:cxn modelId="{A5872DA2-3784-468D-94F8-72BC447F7B74}" type="presOf" srcId="{E6D46384-2443-4D50-ACCA-0C9019F000C8}" destId="{6C2EE225-9B4B-4D80-9BB3-28537BDBEC9E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EB8E0E25-9AB0-46E6-A948-01A16960D8CC}" type="presOf" srcId="{73ED9285-BE89-4C40-BB35-4D063671C6FE}" destId="{FC438AD0-4CCD-41A5-8DA3-E54080FAF370}" srcOrd="0" destOrd="0" presId="urn:microsoft.com/office/officeart/2005/8/layout/chevron1"/>
    <dgm:cxn modelId="{DB66B088-70F6-432F-80DC-B19720F3F32F}" type="presOf" srcId="{298436F5-EDEB-4BA0-8808-B4B66DD8C88F}" destId="{E2BB730C-DD1D-41A0-81FA-17D521B2C13E}" srcOrd="0" destOrd="0" presId="urn:microsoft.com/office/officeart/2005/8/layout/chevron1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D2D95247-826D-42A7-911A-2618688AD88B}" type="presOf" srcId="{FC75B9D3-A934-4ECC-9AEF-9FDCF323C935}" destId="{CF41A74A-7792-4F5F-A02D-40B99A5A06BA}" srcOrd="0" destOrd="0" presId="urn:microsoft.com/office/officeart/2005/8/layout/chevron1"/>
    <dgm:cxn modelId="{DD10BE25-BAE2-4851-8CC8-6C2E9C722D68}" type="presParOf" srcId="{18D4EE55-84EA-438D-A961-765381E13007}" destId="{BF37BB4E-277D-46F9-BDD3-0E0A763CD05D}" srcOrd="0" destOrd="0" presId="urn:microsoft.com/office/officeart/2005/8/layout/chevron1"/>
    <dgm:cxn modelId="{B3312129-8D7D-488F-910B-332722400712}" type="presParOf" srcId="{18D4EE55-84EA-438D-A961-765381E13007}" destId="{0D00C1B8-DB63-4D64-9F6F-DD889682C164}" srcOrd="1" destOrd="0" presId="urn:microsoft.com/office/officeart/2005/8/layout/chevron1"/>
    <dgm:cxn modelId="{71FC0786-85BE-47FE-B942-DF667A4DF14E}" type="presParOf" srcId="{18D4EE55-84EA-438D-A961-765381E13007}" destId="{6C2EE225-9B4B-4D80-9BB3-28537BDBEC9E}" srcOrd="2" destOrd="0" presId="urn:microsoft.com/office/officeart/2005/8/layout/chevron1"/>
    <dgm:cxn modelId="{2D8268BE-F3EE-4D42-82E1-E8EA1EA52B5C}" type="presParOf" srcId="{18D4EE55-84EA-438D-A961-765381E13007}" destId="{BFC348AB-3845-44BC-898E-FA25884316CF}" srcOrd="3" destOrd="0" presId="urn:microsoft.com/office/officeart/2005/8/layout/chevron1"/>
    <dgm:cxn modelId="{829504D2-9FC9-41DA-9D8C-F02519ED594F}" type="presParOf" srcId="{18D4EE55-84EA-438D-A961-765381E13007}" destId="{FC438AD0-4CCD-41A5-8DA3-E54080FAF370}" srcOrd="4" destOrd="0" presId="urn:microsoft.com/office/officeart/2005/8/layout/chevron1"/>
    <dgm:cxn modelId="{80124224-1714-4B6D-A86A-8D05EA41FC0F}" type="presParOf" srcId="{18D4EE55-84EA-438D-A961-765381E13007}" destId="{85422C1C-97C5-46E5-BF88-E9136D503782}" srcOrd="5" destOrd="0" presId="urn:microsoft.com/office/officeart/2005/8/layout/chevron1"/>
    <dgm:cxn modelId="{4965E233-4CB7-4243-86EB-8806F2F9D970}" type="presParOf" srcId="{18D4EE55-84EA-438D-A961-765381E13007}" destId="{E2BB730C-DD1D-41A0-81FA-17D521B2C13E}" srcOrd="6" destOrd="0" presId="urn:microsoft.com/office/officeart/2005/8/layout/chevron1"/>
    <dgm:cxn modelId="{E8BA8D33-101D-4CB9-8F2A-005CE0D807E0}" type="presParOf" srcId="{18D4EE55-84EA-438D-A961-765381E13007}" destId="{8D7CD1C9-D3F0-4961-99D6-4B3CF59CFCB2}" srcOrd="7" destOrd="0" presId="urn:microsoft.com/office/officeart/2005/8/layout/chevron1"/>
    <dgm:cxn modelId="{95616736-8B55-438A-AAEF-D3D500B125FD}" type="presParOf" srcId="{18D4EE55-84EA-438D-A961-765381E13007}" destId="{03BBE4F0-8B64-4DF2-A97B-8D07C1D17004}" srcOrd="8" destOrd="0" presId="urn:microsoft.com/office/officeart/2005/8/layout/chevron1"/>
    <dgm:cxn modelId="{E6C30762-AD24-4480-B7B7-C6539420185C}" type="presParOf" srcId="{18D4EE55-84EA-438D-A961-765381E13007}" destId="{5205B5C9-F967-4BF5-B6AC-6A3D0612B0C5}" srcOrd="9" destOrd="0" presId="urn:microsoft.com/office/officeart/2005/8/layout/chevron1"/>
    <dgm:cxn modelId="{B6ADE0D2-936D-4846-AFB6-BACFFF28037B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FE6956D-52EB-4E80-A230-B611D668062A}">
      <dgm:prSet/>
      <dgm:spPr>
        <a:solidFill>
          <a:schemeClr val="accent2"/>
        </a:solidFill>
      </dgm:spPr>
      <dgm:t>
        <a:bodyPr/>
        <a:lstStyle/>
        <a:p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ECB6C46-4222-498C-A7D6-C2E872E2547D}" type="par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AC44B6CF-7098-4FFC-9642-892549D46084}" type="sib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BB7E074F-A266-40F2-B811-147EC378D5CE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8EF1BC5D-31E8-44B4-B9DD-0C80690564A3}" type="par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3BDD4ACD-F261-44D3-A7D6-629B515283AC}" type="sib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A1D4CE6F-0111-4B5F-BD25-AA14A9AFFA0E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14EFA983-6036-45E2-83B5-26E5EDB6DB57}" type="par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BA5D2D69-2DFB-4072-A1D2-D0920521E459}" type="sib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CCEDA492-9B85-4D03-ACD2-D9324F1B447C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6D0721C-DDB2-4D7C-A5F6-07318B139644}" type="par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53821B2B-9AAB-4E60-866F-BB2652D88FAF}" type="sib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68006EE9-3BB8-45BE-B762-7C52A3B86894}" type="pres">
      <dgm:prSet presAssocID="{4FE6956D-52EB-4E80-A230-B611D668062A}" presName="parTxOnly" presStyleLbl="node1" presStyleIdx="0" presStyleCnt="4" custLinFactNeighborX="19326" custLinFactNeighborY="-184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D609A7-9478-465B-B16B-3DEE1CFC5AE6}" type="pres">
      <dgm:prSet presAssocID="{AC44B6CF-7098-4FFC-9642-892549D46084}" presName="parTxOnlySpace" presStyleCnt="0"/>
      <dgm:spPr/>
    </dgm:pt>
    <dgm:pt modelId="{26AF066F-AB24-414C-BEBD-D01EDE12B1DA}" type="pres">
      <dgm:prSet presAssocID="{BB7E074F-A266-40F2-B811-147EC378D5C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EAAE64-F752-429F-A2B5-EC1CE38126ED}" type="pres">
      <dgm:prSet presAssocID="{3BDD4ACD-F261-44D3-A7D6-629B515283AC}" presName="parTxOnlySpace" presStyleCnt="0"/>
      <dgm:spPr/>
    </dgm:pt>
    <dgm:pt modelId="{693797AB-E3B0-41DC-9C8B-A521FA8554CC}" type="pres">
      <dgm:prSet presAssocID="{A1D4CE6F-0111-4B5F-BD25-AA14A9AFFA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D52529-A290-4FFB-BA2E-62F736924597}" type="pres">
      <dgm:prSet presAssocID="{BA5D2D69-2DFB-4072-A1D2-D0920521E459}" presName="parTxOnlySpace" presStyleCnt="0"/>
      <dgm:spPr/>
    </dgm:pt>
    <dgm:pt modelId="{FE631A7B-6646-46D4-A545-B9AF01EE36AF}" type="pres">
      <dgm:prSet presAssocID="{CCEDA492-9B85-4D03-ACD2-D9324F1B447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30749BC-10F4-4F25-A0AA-C5130D2FEBC4}" type="presOf" srcId="{4FE6956D-52EB-4E80-A230-B611D668062A}" destId="{68006EE9-3BB8-45BE-B762-7C52A3B86894}" srcOrd="0" destOrd="0" presId="urn:microsoft.com/office/officeart/2005/8/layout/chevron1"/>
    <dgm:cxn modelId="{2926FDDD-42DB-4020-8B22-9944B74321C7}" type="presOf" srcId="{8E9E7FED-1D6B-4153-A175-B33E9D2AFB82}" destId="{18D4EE55-84EA-438D-A961-765381E13007}" srcOrd="0" destOrd="0" presId="urn:microsoft.com/office/officeart/2005/8/layout/chevron1"/>
    <dgm:cxn modelId="{A672E7CF-225C-49AA-90EA-D9216107E03B}" type="presOf" srcId="{A1D4CE6F-0111-4B5F-BD25-AA14A9AFFA0E}" destId="{693797AB-E3B0-41DC-9C8B-A521FA8554CC}" srcOrd="0" destOrd="0" presId="urn:microsoft.com/office/officeart/2005/8/layout/chevron1"/>
    <dgm:cxn modelId="{1D507DFD-1EE7-429E-B6FA-81989BFC00A5}" type="presOf" srcId="{CCEDA492-9B85-4D03-ACD2-D9324F1B447C}" destId="{FE631A7B-6646-46D4-A545-B9AF01EE36AF}" srcOrd="0" destOrd="0" presId="urn:microsoft.com/office/officeart/2005/8/layout/chevron1"/>
    <dgm:cxn modelId="{0157CD26-F8FB-4FCD-921E-5E396CA56FA0}" srcId="{8E9E7FED-1D6B-4153-A175-B33E9D2AFB82}" destId="{CCEDA492-9B85-4D03-ACD2-D9324F1B447C}" srcOrd="3" destOrd="0" parTransId="{96D0721C-DDB2-4D7C-A5F6-07318B139644}" sibTransId="{53821B2B-9AAB-4E60-866F-BB2652D88FAF}"/>
    <dgm:cxn modelId="{BCFB32D3-F747-46A4-8F54-E486EE73E17A}" srcId="{8E9E7FED-1D6B-4153-A175-B33E9D2AFB82}" destId="{BB7E074F-A266-40F2-B811-147EC378D5CE}" srcOrd="1" destOrd="0" parTransId="{8EF1BC5D-31E8-44B4-B9DD-0C80690564A3}" sibTransId="{3BDD4ACD-F261-44D3-A7D6-629B515283AC}"/>
    <dgm:cxn modelId="{47E4DCD3-EA75-4EB3-AA85-F9AEE31016CD}" srcId="{8E9E7FED-1D6B-4153-A175-B33E9D2AFB82}" destId="{A1D4CE6F-0111-4B5F-BD25-AA14A9AFFA0E}" srcOrd="2" destOrd="0" parTransId="{14EFA983-6036-45E2-83B5-26E5EDB6DB57}" sibTransId="{BA5D2D69-2DFB-4072-A1D2-D0920521E459}"/>
    <dgm:cxn modelId="{F275446F-2614-49D2-9B6A-546DEE37F266}" srcId="{8E9E7FED-1D6B-4153-A175-B33E9D2AFB82}" destId="{4FE6956D-52EB-4E80-A230-B611D668062A}" srcOrd="0" destOrd="0" parTransId="{2ECB6C46-4222-498C-A7D6-C2E872E2547D}" sibTransId="{AC44B6CF-7098-4FFC-9642-892549D46084}"/>
    <dgm:cxn modelId="{A78BB55A-E45F-4F6C-B3EF-3AE4396814FF}" type="presOf" srcId="{BB7E074F-A266-40F2-B811-147EC378D5CE}" destId="{26AF066F-AB24-414C-BEBD-D01EDE12B1DA}" srcOrd="0" destOrd="0" presId="urn:microsoft.com/office/officeart/2005/8/layout/chevron1"/>
    <dgm:cxn modelId="{8899EDA2-5CDD-4053-8D10-2D2B65FF5DC2}" type="presParOf" srcId="{18D4EE55-84EA-438D-A961-765381E13007}" destId="{68006EE9-3BB8-45BE-B762-7C52A3B86894}" srcOrd="0" destOrd="0" presId="urn:microsoft.com/office/officeart/2005/8/layout/chevron1"/>
    <dgm:cxn modelId="{1ED02722-DBF0-4483-8CFB-AAFF4645B9D4}" type="presParOf" srcId="{18D4EE55-84EA-438D-A961-765381E13007}" destId="{1DD609A7-9478-465B-B16B-3DEE1CFC5AE6}" srcOrd="1" destOrd="0" presId="urn:microsoft.com/office/officeart/2005/8/layout/chevron1"/>
    <dgm:cxn modelId="{A62842B1-DDD5-4E72-A555-4827EABB2CC8}" type="presParOf" srcId="{18D4EE55-84EA-438D-A961-765381E13007}" destId="{26AF066F-AB24-414C-BEBD-D01EDE12B1DA}" srcOrd="2" destOrd="0" presId="urn:microsoft.com/office/officeart/2005/8/layout/chevron1"/>
    <dgm:cxn modelId="{480A108D-866D-4F03-BB22-BC26F19FB8F4}" type="presParOf" srcId="{18D4EE55-84EA-438D-A961-765381E13007}" destId="{73EAAE64-F752-429F-A2B5-EC1CE38126ED}" srcOrd="3" destOrd="0" presId="urn:microsoft.com/office/officeart/2005/8/layout/chevron1"/>
    <dgm:cxn modelId="{C7DD3AF9-8747-4BF5-912C-9EE70A42216A}" type="presParOf" srcId="{18D4EE55-84EA-438D-A961-765381E13007}" destId="{693797AB-E3B0-41DC-9C8B-A521FA8554CC}" srcOrd="4" destOrd="0" presId="urn:microsoft.com/office/officeart/2005/8/layout/chevron1"/>
    <dgm:cxn modelId="{FF94D2A0-067B-4022-9A81-A97DBB642B72}" type="presParOf" srcId="{18D4EE55-84EA-438D-A961-765381E13007}" destId="{31D52529-A290-4FFB-BA2E-62F736924597}" srcOrd="5" destOrd="0" presId="urn:microsoft.com/office/officeart/2005/8/layout/chevron1"/>
    <dgm:cxn modelId="{E20E92EE-B9AD-4406-9AF1-8FAEA67B6013}" type="presParOf" srcId="{18D4EE55-84EA-438D-A961-765381E13007}" destId="{FE631A7B-6646-46D4-A545-B9AF01EE36A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6D9F860-0EBA-4512-99EB-9AF8AE4ACC20}" type="presOf" srcId="{FC75B9D3-A934-4ECC-9AEF-9FDCF323C935}" destId="{CF41A74A-7792-4F5F-A02D-40B99A5A06BA}" srcOrd="0" destOrd="0" presId="urn:microsoft.com/office/officeart/2005/8/layout/chevron1"/>
    <dgm:cxn modelId="{7F3E6D83-A534-4688-9EA1-EF296C858D15}" type="presOf" srcId="{73ED9285-BE89-4C40-BB35-4D063671C6FE}" destId="{FC438AD0-4CCD-41A5-8DA3-E54080FAF370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883D40D9-62FC-48C2-8B87-37176EE4224F}" type="presOf" srcId="{298436F5-EDEB-4BA0-8808-B4B66DD8C88F}" destId="{E2BB730C-DD1D-41A0-81FA-17D521B2C13E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680E539C-2A80-4A57-946B-A69F2DC71E90}" type="presOf" srcId="{E6D46384-2443-4D50-ACCA-0C9019F000C8}" destId="{6C2EE225-9B4B-4D80-9BB3-28537BDBEC9E}" srcOrd="0" destOrd="0" presId="urn:microsoft.com/office/officeart/2005/8/layout/chevron1"/>
    <dgm:cxn modelId="{90D0AF63-D486-47BB-8392-167E0A153768}" type="presOf" srcId="{D9AE728C-EA6E-4CFA-895B-6BCA782835F0}" destId="{BF37BB4E-277D-46F9-BDD3-0E0A763CD05D}" srcOrd="0" destOrd="0" presId="urn:microsoft.com/office/officeart/2005/8/layout/chevron1"/>
    <dgm:cxn modelId="{9E14A327-E43E-4685-90A9-2CA9FC02A3A8}" type="presOf" srcId="{8E9E7FED-1D6B-4153-A175-B33E9D2AFB82}" destId="{18D4EE55-84EA-438D-A961-765381E13007}" srcOrd="0" destOrd="0" presId="urn:microsoft.com/office/officeart/2005/8/layout/chevron1"/>
    <dgm:cxn modelId="{F84C5A2F-A0EC-45DA-A321-36FABF71A8EB}" type="presOf" srcId="{B89A3648-218F-4B5E-8B09-98037CE713BE}" destId="{03BBE4F0-8B64-4DF2-A97B-8D07C1D17004}" srcOrd="0" destOrd="0" presId="urn:microsoft.com/office/officeart/2005/8/layout/chevron1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50205F95-BFB2-41A6-B64E-22B1D40A653F}" type="presParOf" srcId="{18D4EE55-84EA-438D-A961-765381E13007}" destId="{BF37BB4E-277D-46F9-BDD3-0E0A763CD05D}" srcOrd="0" destOrd="0" presId="urn:microsoft.com/office/officeart/2005/8/layout/chevron1"/>
    <dgm:cxn modelId="{095A489C-C5E5-40BA-8CFF-3E6E76E39FAB}" type="presParOf" srcId="{18D4EE55-84EA-438D-A961-765381E13007}" destId="{0D00C1B8-DB63-4D64-9F6F-DD889682C164}" srcOrd="1" destOrd="0" presId="urn:microsoft.com/office/officeart/2005/8/layout/chevron1"/>
    <dgm:cxn modelId="{F008B937-B7EC-4073-A929-AB06AA6BE7C3}" type="presParOf" srcId="{18D4EE55-84EA-438D-A961-765381E13007}" destId="{6C2EE225-9B4B-4D80-9BB3-28537BDBEC9E}" srcOrd="2" destOrd="0" presId="urn:microsoft.com/office/officeart/2005/8/layout/chevron1"/>
    <dgm:cxn modelId="{BD93F2B0-E9EB-46F4-9931-A7B3185AA88B}" type="presParOf" srcId="{18D4EE55-84EA-438D-A961-765381E13007}" destId="{BFC348AB-3845-44BC-898E-FA25884316CF}" srcOrd="3" destOrd="0" presId="urn:microsoft.com/office/officeart/2005/8/layout/chevron1"/>
    <dgm:cxn modelId="{E9C72376-D6CC-422E-BF17-6A170AA3D1FB}" type="presParOf" srcId="{18D4EE55-84EA-438D-A961-765381E13007}" destId="{FC438AD0-4CCD-41A5-8DA3-E54080FAF370}" srcOrd="4" destOrd="0" presId="urn:microsoft.com/office/officeart/2005/8/layout/chevron1"/>
    <dgm:cxn modelId="{95B65B48-389E-4484-9A77-53D089712A8E}" type="presParOf" srcId="{18D4EE55-84EA-438D-A961-765381E13007}" destId="{85422C1C-97C5-46E5-BF88-E9136D503782}" srcOrd="5" destOrd="0" presId="urn:microsoft.com/office/officeart/2005/8/layout/chevron1"/>
    <dgm:cxn modelId="{8F9E2CC1-0965-4040-B1CE-A4320703ECED}" type="presParOf" srcId="{18D4EE55-84EA-438D-A961-765381E13007}" destId="{E2BB730C-DD1D-41A0-81FA-17D521B2C13E}" srcOrd="6" destOrd="0" presId="urn:microsoft.com/office/officeart/2005/8/layout/chevron1"/>
    <dgm:cxn modelId="{A96F2B61-E75F-4611-BDD5-06CE63706F49}" type="presParOf" srcId="{18D4EE55-84EA-438D-A961-765381E13007}" destId="{8D7CD1C9-D3F0-4961-99D6-4B3CF59CFCB2}" srcOrd="7" destOrd="0" presId="urn:microsoft.com/office/officeart/2005/8/layout/chevron1"/>
    <dgm:cxn modelId="{A2921CC6-FD9D-463E-9A68-58BD5C92D01D}" type="presParOf" srcId="{18D4EE55-84EA-438D-A961-765381E13007}" destId="{03BBE4F0-8B64-4DF2-A97B-8D07C1D17004}" srcOrd="8" destOrd="0" presId="urn:microsoft.com/office/officeart/2005/8/layout/chevron1"/>
    <dgm:cxn modelId="{3DC8B9A2-7D12-433A-A629-D07849D103B8}" type="presParOf" srcId="{18D4EE55-84EA-438D-A961-765381E13007}" destId="{5205B5C9-F967-4BF5-B6AC-6A3D0612B0C5}" srcOrd="9" destOrd="0" presId="urn:microsoft.com/office/officeart/2005/8/layout/chevron1"/>
    <dgm:cxn modelId="{E375B64F-FC40-4FC1-A8BA-3FA9560AAAD7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A42FBB9-E2F2-42C5-9F75-E87F48224919}" type="presOf" srcId="{298436F5-EDEB-4BA0-8808-B4B66DD8C88F}" destId="{E2BB730C-DD1D-41A0-81FA-17D521B2C13E}" srcOrd="0" destOrd="0" presId="urn:microsoft.com/office/officeart/2005/8/layout/chevron1"/>
    <dgm:cxn modelId="{F60DCBB1-191A-4013-8F11-1F8B6C3627DE}" type="presOf" srcId="{73ED9285-BE89-4C40-BB35-4D063671C6FE}" destId="{FC438AD0-4CCD-41A5-8DA3-E54080FAF370}" srcOrd="0" destOrd="0" presId="urn:microsoft.com/office/officeart/2005/8/layout/chevron1"/>
    <dgm:cxn modelId="{01DD0FEB-A27C-443F-B951-DF36DB294553}" type="presOf" srcId="{E6D46384-2443-4D50-ACCA-0C9019F000C8}" destId="{6C2EE225-9B4B-4D80-9BB3-28537BDBEC9E}" srcOrd="0" destOrd="0" presId="urn:microsoft.com/office/officeart/2005/8/layout/chevron1"/>
    <dgm:cxn modelId="{7F1AEB8F-5C6E-421E-A03A-5C83099AD808}" type="presOf" srcId="{8E9E7FED-1D6B-4153-A175-B33E9D2AFB82}" destId="{18D4EE55-84EA-438D-A961-765381E13007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314031CC-AE8B-4E79-86E1-22B7D9F4171E}" type="presOf" srcId="{FC75B9D3-A934-4ECC-9AEF-9FDCF323C935}" destId="{CF41A74A-7792-4F5F-A02D-40B99A5A06BA}" srcOrd="0" destOrd="0" presId="urn:microsoft.com/office/officeart/2005/8/layout/chevron1"/>
    <dgm:cxn modelId="{CBC52214-812B-4A74-AD7B-06098CFB13B6}" type="presOf" srcId="{B89A3648-218F-4B5E-8B09-98037CE713BE}" destId="{03BBE4F0-8B64-4DF2-A97B-8D07C1D17004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D7E117D3-B03F-4272-96CF-892A758EDC7A}" type="presOf" srcId="{D9AE728C-EA6E-4CFA-895B-6BCA782835F0}" destId="{BF37BB4E-277D-46F9-BDD3-0E0A763CD05D}" srcOrd="0" destOrd="0" presId="urn:microsoft.com/office/officeart/2005/8/layout/chevron1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76AB354D-D87B-4D80-B4C8-E8FB457E146C}" type="presParOf" srcId="{18D4EE55-84EA-438D-A961-765381E13007}" destId="{BF37BB4E-277D-46F9-BDD3-0E0A763CD05D}" srcOrd="0" destOrd="0" presId="urn:microsoft.com/office/officeart/2005/8/layout/chevron1"/>
    <dgm:cxn modelId="{8B64AE13-8275-4713-BF69-EC898564C8EE}" type="presParOf" srcId="{18D4EE55-84EA-438D-A961-765381E13007}" destId="{0D00C1B8-DB63-4D64-9F6F-DD889682C164}" srcOrd="1" destOrd="0" presId="urn:microsoft.com/office/officeart/2005/8/layout/chevron1"/>
    <dgm:cxn modelId="{086CF220-82AE-4B12-A1B6-12142D4085DD}" type="presParOf" srcId="{18D4EE55-84EA-438D-A961-765381E13007}" destId="{6C2EE225-9B4B-4D80-9BB3-28537BDBEC9E}" srcOrd="2" destOrd="0" presId="urn:microsoft.com/office/officeart/2005/8/layout/chevron1"/>
    <dgm:cxn modelId="{935A3F24-5520-48A2-A2B3-AF128A2577C2}" type="presParOf" srcId="{18D4EE55-84EA-438D-A961-765381E13007}" destId="{BFC348AB-3845-44BC-898E-FA25884316CF}" srcOrd="3" destOrd="0" presId="urn:microsoft.com/office/officeart/2005/8/layout/chevron1"/>
    <dgm:cxn modelId="{EB296D2D-2FD7-4586-9C9E-81E4C15EC8C2}" type="presParOf" srcId="{18D4EE55-84EA-438D-A961-765381E13007}" destId="{FC438AD0-4CCD-41A5-8DA3-E54080FAF370}" srcOrd="4" destOrd="0" presId="urn:microsoft.com/office/officeart/2005/8/layout/chevron1"/>
    <dgm:cxn modelId="{8B787310-52F9-453E-83B9-B83A63FFF5F9}" type="presParOf" srcId="{18D4EE55-84EA-438D-A961-765381E13007}" destId="{85422C1C-97C5-46E5-BF88-E9136D503782}" srcOrd="5" destOrd="0" presId="urn:microsoft.com/office/officeart/2005/8/layout/chevron1"/>
    <dgm:cxn modelId="{703ED9F3-F978-4442-8D09-9A974CEDEFC4}" type="presParOf" srcId="{18D4EE55-84EA-438D-A961-765381E13007}" destId="{E2BB730C-DD1D-41A0-81FA-17D521B2C13E}" srcOrd="6" destOrd="0" presId="urn:microsoft.com/office/officeart/2005/8/layout/chevron1"/>
    <dgm:cxn modelId="{94E20B77-44D3-408A-BA7C-7EDE2B9B6153}" type="presParOf" srcId="{18D4EE55-84EA-438D-A961-765381E13007}" destId="{8D7CD1C9-D3F0-4961-99D6-4B3CF59CFCB2}" srcOrd="7" destOrd="0" presId="urn:microsoft.com/office/officeart/2005/8/layout/chevron1"/>
    <dgm:cxn modelId="{8C892567-F3F4-43D9-A9C6-2A493F1FA8EC}" type="presParOf" srcId="{18D4EE55-84EA-438D-A961-765381E13007}" destId="{03BBE4F0-8B64-4DF2-A97B-8D07C1D17004}" srcOrd="8" destOrd="0" presId="urn:microsoft.com/office/officeart/2005/8/layout/chevron1"/>
    <dgm:cxn modelId="{19739CEA-C795-4D9E-9C24-4F63D1B5052C}" type="presParOf" srcId="{18D4EE55-84EA-438D-A961-765381E13007}" destId="{5205B5C9-F967-4BF5-B6AC-6A3D0612B0C5}" srcOrd="9" destOrd="0" presId="urn:microsoft.com/office/officeart/2005/8/layout/chevron1"/>
    <dgm:cxn modelId="{49C5D12F-2899-4A43-996E-38CD8E29CD2D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FE6956D-52EB-4E80-A230-B611D668062A}">
      <dgm:prSet/>
      <dgm:spPr>
        <a:solidFill>
          <a:schemeClr val="accent1"/>
        </a:solidFill>
      </dgm:spPr>
      <dgm:t>
        <a:bodyPr/>
        <a:lstStyle/>
        <a:p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ECB6C46-4222-498C-A7D6-C2E872E2547D}" type="par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AC44B6CF-7098-4FFC-9642-892549D46084}" type="sib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BB7E074F-A266-40F2-B811-147EC378D5CE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8EF1BC5D-31E8-44B4-B9DD-0C80690564A3}" type="par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3BDD4ACD-F261-44D3-A7D6-629B515283AC}" type="sib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A1D4CE6F-0111-4B5F-BD25-AA14A9AFFA0E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14EFA983-6036-45E2-83B5-26E5EDB6DB57}" type="par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BA5D2D69-2DFB-4072-A1D2-D0920521E459}" type="sib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CCEDA492-9B85-4D03-ACD2-D9324F1B447C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6D0721C-DDB2-4D7C-A5F6-07318B139644}" type="par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53821B2B-9AAB-4E60-866F-BB2652D88FAF}" type="sib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68006EE9-3BB8-45BE-B762-7C52A3B86894}" type="pres">
      <dgm:prSet presAssocID="{4FE6956D-52EB-4E80-A230-B611D668062A}" presName="parTxOnly" presStyleLbl="node1" presStyleIdx="0" presStyleCnt="4" custLinFactNeighborX="19326" custLinFactNeighborY="-184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D609A7-9478-465B-B16B-3DEE1CFC5AE6}" type="pres">
      <dgm:prSet presAssocID="{AC44B6CF-7098-4FFC-9642-892549D46084}" presName="parTxOnlySpace" presStyleCnt="0"/>
      <dgm:spPr/>
    </dgm:pt>
    <dgm:pt modelId="{26AF066F-AB24-414C-BEBD-D01EDE12B1DA}" type="pres">
      <dgm:prSet presAssocID="{BB7E074F-A266-40F2-B811-147EC378D5C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EAAE64-F752-429F-A2B5-EC1CE38126ED}" type="pres">
      <dgm:prSet presAssocID="{3BDD4ACD-F261-44D3-A7D6-629B515283AC}" presName="parTxOnlySpace" presStyleCnt="0"/>
      <dgm:spPr/>
    </dgm:pt>
    <dgm:pt modelId="{693797AB-E3B0-41DC-9C8B-A521FA8554CC}" type="pres">
      <dgm:prSet presAssocID="{A1D4CE6F-0111-4B5F-BD25-AA14A9AFFA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D52529-A290-4FFB-BA2E-62F736924597}" type="pres">
      <dgm:prSet presAssocID="{BA5D2D69-2DFB-4072-A1D2-D0920521E459}" presName="parTxOnlySpace" presStyleCnt="0"/>
      <dgm:spPr/>
    </dgm:pt>
    <dgm:pt modelId="{FE631A7B-6646-46D4-A545-B9AF01EE36AF}" type="pres">
      <dgm:prSet presAssocID="{CCEDA492-9B85-4D03-ACD2-D9324F1B447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5E33676-4C80-41A8-848E-9D0F48A7368D}" type="presOf" srcId="{BB7E074F-A266-40F2-B811-147EC378D5CE}" destId="{26AF066F-AB24-414C-BEBD-D01EDE12B1DA}" srcOrd="0" destOrd="0" presId="urn:microsoft.com/office/officeart/2005/8/layout/chevron1"/>
    <dgm:cxn modelId="{E9AEF46B-7FAC-43E3-A89A-5A4A8232D03C}" type="presOf" srcId="{CCEDA492-9B85-4D03-ACD2-D9324F1B447C}" destId="{FE631A7B-6646-46D4-A545-B9AF01EE36AF}" srcOrd="0" destOrd="0" presId="urn:microsoft.com/office/officeart/2005/8/layout/chevron1"/>
    <dgm:cxn modelId="{8D6D5C01-BC66-4B9C-B442-7FE2D38E5ADA}" type="presOf" srcId="{8E9E7FED-1D6B-4153-A175-B33E9D2AFB82}" destId="{18D4EE55-84EA-438D-A961-765381E13007}" srcOrd="0" destOrd="0" presId="urn:microsoft.com/office/officeart/2005/8/layout/chevron1"/>
    <dgm:cxn modelId="{0157CD26-F8FB-4FCD-921E-5E396CA56FA0}" srcId="{8E9E7FED-1D6B-4153-A175-B33E9D2AFB82}" destId="{CCEDA492-9B85-4D03-ACD2-D9324F1B447C}" srcOrd="3" destOrd="0" parTransId="{96D0721C-DDB2-4D7C-A5F6-07318B139644}" sibTransId="{53821B2B-9AAB-4E60-866F-BB2652D88FAF}"/>
    <dgm:cxn modelId="{BCFB32D3-F747-46A4-8F54-E486EE73E17A}" srcId="{8E9E7FED-1D6B-4153-A175-B33E9D2AFB82}" destId="{BB7E074F-A266-40F2-B811-147EC378D5CE}" srcOrd="1" destOrd="0" parTransId="{8EF1BC5D-31E8-44B4-B9DD-0C80690564A3}" sibTransId="{3BDD4ACD-F261-44D3-A7D6-629B515283AC}"/>
    <dgm:cxn modelId="{9A629BC6-F958-4D1A-97EF-3E952DAB667B}" type="presOf" srcId="{4FE6956D-52EB-4E80-A230-B611D668062A}" destId="{68006EE9-3BB8-45BE-B762-7C52A3B86894}" srcOrd="0" destOrd="0" presId="urn:microsoft.com/office/officeart/2005/8/layout/chevron1"/>
    <dgm:cxn modelId="{47E4DCD3-EA75-4EB3-AA85-F9AEE31016CD}" srcId="{8E9E7FED-1D6B-4153-A175-B33E9D2AFB82}" destId="{A1D4CE6F-0111-4B5F-BD25-AA14A9AFFA0E}" srcOrd="2" destOrd="0" parTransId="{14EFA983-6036-45E2-83B5-26E5EDB6DB57}" sibTransId="{BA5D2D69-2DFB-4072-A1D2-D0920521E459}"/>
    <dgm:cxn modelId="{F275446F-2614-49D2-9B6A-546DEE37F266}" srcId="{8E9E7FED-1D6B-4153-A175-B33E9D2AFB82}" destId="{4FE6956D-52EB-4E80-A230-B611D668062A}" srcOrd="0" destOrd="0" parTransId="{2ECB6C46-4222-498C-A7D6-C2E872E2547D}" sibTransId="{AC44B6CF-7098-4FFC-9642-892549D46084}"/>
    <dgm:cxn modelId="{158DB916-46DD-424B-9862-4AC71952DAFC}" type="presOf" srcId="{A1D4CE6F-0111-4B5F-BD25-AA14A9AFFA0E}" destId="{693797AB-E3B0-41DC-9C8B-A521FA8554CC}" srcOrd="0" destOrd="0" presId="urn:microsoft.com/office/officeart/2005/8/layout/chevron1"/>
    <dgm:cxn modelId="{6B19174C-F434-4D01-B770-294F619142C3}" type="presParOf" srcId="{18D4EE55-84EA-438D-A961-765381E13007}" destId="{68006EE9-3BB8-45BE-B762-7C52A3B86894}" srcOrd="0" destOrd="0" presId="urn:microsoft.com/office/officeart/2005/8/layout/chevron1"/>
    <dgm:cxn modelId="{51CA8A7D-97DC-45BF-B313-8553F6F26C33}" type="presParOf" srcId="{18D4EE55-84EA-438D-A961-765381E13007}" destId="{1DD609A7-9478-465B-B16B-3DEE1CFC5AE6}" srcOrd="1" destOrd="0" presId="urn:microsoft.com/office/officeart/2005/8/layout/chevron1"/>
    <dgm:cxn modelId="{B32B9288-8EA8-4F92-8C4A-3F6AE63371F8}" type="presParOf" srcId="{18D4EE55-84EA-438D-A961-765381E13007}" destId="{26AF066F-AB24-414C-BEBD-D01EDE12B1DA}" srcOrd="2" destOrd="0" presId="urn:microsoft.com/office/officeart/2005/8/layout/chevron1"/>
    <dgm:cxn modelId="{8B8D68EA-94D7-45AD-837E-39031B6CA815}" type="presParOf" srcId="{18D4EE55-84EA-438D-A961-765381E13007}" destId="{73EAAE64-F752-429F-A2B5-EC1CE38126ED}" srcOrd="3" destOrd="0" presId="urn:microsoft.com/office/officeart/2005/8/layout/chevron1"/>
    <dgm:cxn modelId="{FE5CD15E-BD77-461D-88A8-C1B282D448E8}" type="presParOf" srcId="{18D4EE55-84EA-438D-A961-765381E13007}" destId="{693797AB-E3B0-41DC-9C8B-A521FA8554CC}" srcOrd="4" destOrd="0" presId="urn:microsoft.com/office/officeart/2005/8/layout/chevron1"/>
    <dgm:cxn modelId="{8360D96D-D010-46E8-B804-F10BDADCB350}" type="presParOf" srcId="{18D4EE55-84EA-438D-A961-765381E13007}" destId="{31D52529-A290-4FFB-BA2E-62F736924597}" srcOrd="5" destOrd="0" presId="urn:microsoft.com/office/officeart/2005/8/layout/chevron1"/>
    <dgm:cxn modelId="{690E9BDD-0A79-4EF6-A9A0-FBDE9EC4A2CE}" type="presParOf" srcId="{18D4EE55-84EA-438D-A961-765381E13007}" destId="{FE631A7B-6646-46D4-A545-B9AF01EE36A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BF5720D-8674-41FB-833F-C3E472A64ED3}" type="presOf" srcId="{FC75B9D3-A934-4ECC-9AEF-9FDCF323C935}" destId="{CF41A74A-7792-4F5F-A02D-40B99A5A06BA}" srcOrd="0" destOrd="0" presId="urn:microsoft.com/office/officeart/2005/8/layout/chevron1"/>
    <dgm:cxn modelId="{7AED56CF-E198-4031-BF4F-7CFBDCA8C9E3}" type="presOf" srcId="{B89A3648-218F-4B5E-8B09-98037CE713BE}" destId="{03BBE4F0-8B64-4DF2-A97B-8D07C1D17004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141BFB60-AB3F-46C0-BF59-CF52F3D24E5B}" type="presOf" srcId="{D9AE728C-EA6E-4CFA-895B-6BCA782835F0}" destId="{BF37BB4E-277D-46F9-BDD3-0E0A763CD05D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956B72A0-D90B-45C4-AE14-E5FFF0C7AE46}" type="presOf" srcId="{8E9E7FED-1D6B-4153-A175-B33E9D2AFB82}" destId="{18D4EE55-84EA-438D-A961-765381E13007}" srcOrd="0" destOrd="0" presId="urn:microsoft.com/office/officeart/2005/8/layout/chevron1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65D52FA7-4250-4D3F-A89F-91C65A8EAFEC}" type="presOf" srcId="{298436F5-EDEB-4BA0-8808-B4B66DD8C88F}" destId="{E2BB730C-DD1D-41A0-81FA-17D521B2C13E}" srcOrd="0" destOrd="0" presId="urn:microsoft.com/office/officeart/2005/8/layout/chevron1"/>
    <dgm:cxn modelId="{CE19271D-1C69-44B4-B38D-2D02A9A69780}" type="presOf" srcId="{73ED9285-BE89-4C40-BB35-4D063671C6FE}" destId="{FC438AD0-4CCD-41A5-8DA3-E54080FAF370}" srcOrd="0" destOrd="0" presId="urn:microsoft.com/office/officeart/2005/8/layout/chevron1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D2D707E4-AD0D-4642-91B3-D23D004E113B}" type="presOf" srcId="{E6D46384-2443-4D50-ACCA-0C9019F000C8}" destId="{6C2EE225-9B4B-4D80-9BB3-28537BDBEC9E}" srcOrd="0" destOrd="0" presId="urn:microsoft.com/office/officeart/2005/8/layout/chevron1"/>
    <dgm:cxn modelId="{9F4D4092-995F-4253-AC5A-2973AC2FC6FE}" type="presParOf" srcId="{18D4EE55-84EA-438D-A961-765381E13007}" destId="{BF37BB4E-277D-46F9-BDD3-0E0A763CD05D}" srcOrd="0" destOrd="0" presId="urn:microsoft.com/office/officeart/2005/8/layout/chevron1"/>
    <dgm:cxn modelId="{BF6B543D-00C3-4A1D-A325-32D8AA213AA3}" type="presParOf" srcId="{18D4EE55-84EA-438D-A961-765381E13007}" destId="{0D00C1B8-DB63-4D64-9F6F-DD889682C164}" srcOrd="1" destOrd="0" presId="urn:microsoft.com/office/officeart/2005/8/layout/chevron1"/>
    <dgm:cxn modelId="{24FF3572-74EC-40C8-8226-00BBE16BC2FF}" type="presParOf" srcId="{18D4EE55-84EA-438D-A961-765381E13007}" destId="{6C2EE225-9B4B-4D80-9BB3-28537BDBEC9E}" srcOrd="2" destOrd="0" presId="urn:microsoft.com/office/officeart/2005/8/layout/chevron1"/>
    <dgm:cxn modelId="{F6D22513-3694-47C5-968F-027AE5EEB765}" type="presParOf" srcId="{18D4EE55-84EA-438D-A961-765381E13007}" destId="{BFC348AB-3845-44BC-898E-FA25884316CF}" srcOrd="3" destOrd="0" presId="urn:microsoft.com/office/officeart/2005/8/layout/chevron1"/>
    <dgm:cxn modelId="{FA08F4F1-D9FC-4AC8-BDA5-F717C41DB772}" type="presParOf" srcId="{18D4EE55-84EA-438D-A961-765381E13007}" destId="{FC438AD0-4CCD-41A5-8DA3-E54080FAF370}" srcOrd="4" destOrd="0" presId="urn:microsoft.com/office/officeart/2005/8/layout/chevron1"/>
    <dgm:cxn modelId="{DC3BF157-F8D8-4DCD-B0D3-43C5475DDE05}" type="presParOf" srcId="{18D4EE55-84EA-438D-A961-765381E13007}" destId="{85422C1C-97C5-46E5-BF88-E9136D503782}" srcOrd="5" destOrd="0" presId="urn:microsoft.com/office/officeart/2005/8/layout/chevron1"/>
    <dgm:cxn modelId="{7CB0A77D-98F8-4091-A4FC-7A461F07A2EE}" type="presParOf" srcId="{18D4EE55-84EA-438D-A961-765381E13007}" destId="{E2BB730C-DD1D-41A0-81FA-17D521B2C13E}" srcOrd="6" destOrd="0" presId="urn:microsoft.com/office/officeart/2005/8/layout/chevron1"/>
    <dgm:cxn modelId="{E9C8BEFD-CD34-418B-96D2-B346DD0C7D66}" type="presParOf" srcId="{18D4EE55-84EA-438D-A961-765381E13007}" destId="{8D7CD1C9-D3F0-4961-99D6-4B3CF59CFCB2}" srcOrd="7" destOrd="0" presId="urn:microsoft.com/office/officeart/2005/8/layout/chevron1"/>
    <dgm:cxn modelId="{CFF0A21F-8E80-43E6-841C-16D826EBCC72}" type="presParOf" srcId="{18D4EE55-84EA-438D-A961-765381E13007}" destId="{03BBE4F0-8B64-4DF2-A97B-8D07C1D17004}" srcOrd="8" destOrd="0" presId="urn:microsoft.com/office/officeart/2005/8/layout/chevron1"/>
    <dgm:cxn modelId="{04C71FC8-194E-4B96-A411-83C03AB8AF53}" type="presParOf" srcId="{18D4EE55-84EA-438D-A961-765381E13007}" destId="{5205B5C9-F967-4BF5-B6AC-6A3D0612B0C5}" srcOrd="9" destOrd="0" presId="urn:microsoft.com/office/officeart/2005/8/layout/chevron1"/>
    <dgm:cxn modelId="{1FD23641-9513-4965-867A-15E34AA36687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7BB4E-277D-46F9-BDD3-0E0A763CD05D}">
      <dsp:nvSpPr>
        <dsp:cNvPr id="0" name=""/>
        <dsp:cNvSpPr/>
      </dsp:nvSpPr>
      <dsp:spPr>
        <a:xfrm>
          <a:off x="4464" y="0"/>
          <a:ext cx="1660921" cy="292100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50514" y="0"/>
        <a:ext cx="1368821" cy="292100"/>
      </dsp:txXfrm>
    </dsp:sp>
    <dsp:sp modelId="{A6EABB79-E518-461C-A96C-B3F0910024FE}">
      <dsp:nvSpPr>
        <dsp:cNvPr id="0" name=""/>
        <dsp:cNvSpPr/>
      </dsp:nvSpPr>
      <dsp:spPr>
        <a:xfrm>
          <a:off x="149929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45344" y="0"/>
        <a:ext cx="1368821" cy="292100"/>
      </dsp:txXfrm>
    </dsp:sp>
    <dsp:sp modelId="{4573A80B-9353-491C-82C3-8DB3D564B83D}">
      <dsp:nvSpPr>
        <dsp:cNvPr id="0" name=""/>
        <dsp:cNvSpPr/>
      </dsp:nvSpPr>
      <dsp:spPr>
        <a:xfrm>
          <a:off x="299412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3140174" y="0"/>
        <a:ext cx="1368821" cy="292100"/>
      </dsp:txXfrm>
    </dsp:sp>
    <dsp:sp modelId="{CBDA69F3-D739-4C9C-9F61-4CCCD362E37B}">
      <dsp:nvSpPr>
        <dsp:cNvPr id="0" name=""/>
        <dsp:cNvSpPr/>
      </dsp:nvSpPr>
      <dsp:spPr>
        <a:xfrm>
          <a:off x="448895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635003" y="0"/>
        <a:ext cx="1368821" cy="292100"/>
      </dsp:txXfrm>
    </dsp:sp>
    <dsp:sp modelId="{34F60D05-1CA0-44A1-9931-5252C7A2E2CD}">
      <dsp:nvSpPr>
        <dsp:cNvPr id="0" name=""/>
        <dsp:cNvSpPr/>
      </dsp:nvSpPr>
      <dsp:spPr>
        <a:xfrm>
          <a:off x="598378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129833" y="0"/>
        <a:ext cx="1368821" cy="292100"/>
      </dsp:txXfrm>
    </dsp:sp>
    <dsp:sp modelId="{1B131AA0-47CE-4716-8C25-C8A3208E67EF}">
      <dsp:nvSpPr>
        <dsp:cNvPr id="0" name=""/>
        <dsp:cNvSpPr/>
      </dsp:nvSpPr>
      <dsp:spPr>
        <a:xfrm>
          <a:off x="747861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7624663" y="0"/>
        <a:ext cx="1368821" cy="2921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06EE9-3BB8-45BE-B762-7C52A3B86894}">
      <dsp:nvSpPr>
        <dsp:cNvPr id="0" name=""/>
        <dsp:cNvSpPr/>
      </dsp:nvSpPr>
      <dsp:spPr>
        <a:xfrm>
          <a:off x="51958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6258" y="0"/>
        <a:ext cx="2240458" cy="228600"/>
      </dsp:txXfrm>
    </dsp:sp>
    <dsp:sp modelId="{26AF066F-AB24-414C-BEBD-D01EDE12B1DA}">
      <dsp:nvSpPr>
        <dsp:cNvPr id="0" name=""/>
        <dsp:cNvSpPr/>
      </dsp:nvSpPr>
      <dsp:spPr>
        <a:xfrm>
          <a:off x="2226394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2340694" y="0"/>
        <a:ext cx="2240458" cy="228600"/>
      </dsp:txXfrm>
    </dsp:sp>
    <dsp:sp modelId="{693797AB-E3B0-41DC-9C8B-A521FA8554CC}">
      <dsp:nvSpPr>
        <dsp:cNvPr id="0" name=""/>
        <dsp:cNvSpPr/>
      </dsp:nvSpPr>
      <dsp:spPr>
        <a:xfrm>
          <a:off x="4448547" y="0"/>
          <a:ext cx="2469058" cy="2286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562847" y="0"/>
        <a:ext cx="2240458" cy="228600"/>
      </dsp:txXfrm>
    </dsp:sp>
    <dsp:sp modelId="{FE631A7B-6646-46D4-A545-B9AF01EE36AF}">
      <dsp:nvSpPr>
        <dsp:cNvPr id="0" name=""/>
        <dsp:cNvSpPr/>
      </dsp:nvSpPr>
      <dsp:spPr>
        <a:xfrm>
          <a:off x="6670699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z="1400" kern="120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sz="1400" kern="120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784999" y="0"/>
        <a:ext cx="2240458" cy="2286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7BB4E-277D-46F9-BDD3-0E0A763CD05D}">
      <dsp:nvSpPr>
        <dsp:cNvPr id="0" name=""/>
        <dsp:cNvSpPr/>
      </dsp:nvSpPr>
      <dsp:spPr>
        <a:xfrm>
          <a:off x="4464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sz="1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50514" y="0"/>
        <a:ext cx="1368821" cy="292100"/>
      </dsp:txXfrm>
    </dsp:sp>
    <dsp:sp modelId="{6C2EE225-9B4B-4D80-9BB3-28537BDBEC9E}">
      <dsp:nvSpPr>
        <dsp:cNvPr id="0" name=""/>
        <dsp:cNvSpPr/>
      </dsp:nvSpPr>
      <dsp:spPr>
        <a:xfrm>
          <a:off x="149929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45344" y="0"/>
        <a:ext cx="1368821" cy="292100"/>
      </dsp:txXfrm>
    </dsp:sp>
    <dsp:sp modelId="{FC438AD0-4CCD-41A5-8DA3-E54080FAF370}">
      <dsp:nvSpPr>
        <dsp:cNvPr id="0" name=""/>
        <dsp:cNvSpPr/>
      </dsp:nvSpPr>
      <dsp:spPr>
        <a:xfrm>
          <a:off x="299412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3140174" y="0"/>
        <a:ext cx="1368821" cy="292100"/>
      </dsp:txXfrm>
    </dsp:sp>
    <dsp:sp modelId="{E2BB730C-DD1D-41A0-81FA-17D521B2C13E}">
      <dsp:nvSpPr>
        <dsp:cNvPr id="0" name=""/>
        <dsp:cNvSpPr/>
      </dsp:nvSpPr>
      <dsp:spPr>
        <a:xfrm>
          <a:off x="4488953" y="0"/>
          <a:ext cx="1660921" cy="2921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635003" y="0"/>
        <a:ext cx="1368821" cy="292100"/>
      </dsp:txXfrm>
    </dsp:sp>
    <dsp:sp modelId="{03BBE4F0-8B64-4DF2-A97B-8D07C1D17004}">
      <dsp:nvSpPr>
        <dsp:cNvPr id="0" name=""/>
        <dsp:cNvSpPr/>
      </dsp:nvSpPr>
      <dsp:spPr>
        <a:xfrm>
          <a:off x="598378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129833" y="0"/>
        <a:ext cx="1368821" cy="292100"/>
      </dsp:txXfrm>
    </dsp:sp>
    <dsp:sp modelId="{CF41A74A-7792-4F5F-A02D-40B99A5A06BA}">
      <dsp:nvSpPr>
        <dsp:cNvPr id="0" name=""/>
        <dsp:cNvSpPr/>
      </dsp:nvSpPr>
      <dsp:spPr>
        <a:xfrm>
          <a:off x="747861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7624663" y="0"/>
        <a:ext cx="1368821" cy="2921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06EE9-3BB8-45BE-B762-7C52A3B86894}">
      <dsp:nvSpPr>
        <dsp:cNvPr id="0" name=""/>
        <dsp:cNvSpPr/>
      </dsp:nvSpPr>
      <dsp:spPr>
        <a:xfrm>
          <a:off x="51958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6258" y="0"/>
        <a:ext cx="2240458" cy="228600"/>
      </dsp:txXfrm>
    </dsp:sp>
    <dsp:sp modelId="{26AF066F-AB24-414C-BEBD-D01EDE12B1DA}">
      <dsp:nvSpPr>
        <dsp:cNvPr id="0" name=""/>
        <dsp:cNvSpPr/>
      </dsp:nvSpPr>
      <dsp:spPr>
        <a:xfrm>
          <a:off x="2226394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2340694" y="0"/>
        <a:ext cx="2240458" cy="228600"/>
      </dsp:txXfrm>
    </dsp:sp>
    <dsp:sp modelId="{693797AB-E3B0-41DC-9C8B-A521FA8554CC}">
      <dsp:nvSpPr>
        <dsp:cNvPr id="0" name=""/>
        <dsp:cNvSpPr/>
      </dsp:nvSpPr>
      <dsp:spPr>
        <a:xfrm>
          <a:off x="4448547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562847" y="0"/>
        <a:ext cx="2240458" cy="228600"/>
      </dsp:txXfrm>
    </dsp:sp>
    <dsp:sp modelId="{FE631A7B-6646-46D4-A545-B9AF01EE36AF}">
      <dsp:nvSpPr>
        <dsp:cNvPr id="0" name=""/>
        <dsp:cNvSpPr/>
      </dsp:nvSpPr>
      <dsp:spPr>
        <a:xfrm>
          <a:off x="6670699" y="0"/>
          <a:ext cx="2469058" cy="2286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z="1400" kern="120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sz="1400" kern="120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784999" y="0"/>
        <a:ext cx="2240458" cy="2286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7BB4E-277D-46F9-BDD3-0E0A763CD05D}">
      <dsp:nvSpPr>
        <dsp:cNvPr id="0" name=""/>
        <dsp:cNvSpPr/>
      </dsp:nvSpPr>
      <dsp:spPr>
        <a:xfrm>
          <a:off x="4464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sz="1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50514" y="0"/>
        <a:ext cx="1368821" cy="292100"/>
      </dsp:txXfrm>
    </dsp:sp>
    <dsp:sp modelId="{6C2EE225-9B4B-4D80-9BB3-28537BDBEC9E}">
      <dsp:nvSpPr>
        <dsp:cNvPr id="0" name=""/>
        <dsp:cNvSpPr/>
      </dsp:nvSpPr>
      <dsp:spPr>
        <a:xfrm>
          <a:off x="149929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45344" y="0"/>
        <a:ext cx="1368821" cy="292100"/>
      </dsp:txXfrm>
    </dsp:sp>
    <dsp:sp modelId="{FC438AD0-4CCD-41A5-8DA3-E54080FAF370}">
      <dsp:nvSpPr>
        <dsp:cNvPr id="0" name=""/>
        <dsp:cNvSpPr/>
      </dsp:nvSpPr>
      <dsp:spPr>
        <a:xfrm>
          <a:off x="299412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3140174" y="0"/>
        <a:ext cx="1368821" cy="292100"/>
      </dsp:txXfrm>
    </dsp:sp>
    <dsp:sp modelId="{E2BB730C-DD1D-41A0-81FA-17D521B2C13E}">
      <dsp:nvSpPr>
        <dsp:cNvPr id="0" name=""/>
        <dsp:cNvSpPr/>
      </dsp:nvSpPr>
      <dsp:spPr>
        <a:xfrm>
          <a:off x="448895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635003" y="0"/>
        <a:ext cx="1368821" cy="292100"/>
      </dsp:txXfrm>
    </dsp:sp>
    <dsp:sp modelId="{03BBE4F0-8B64-4DF2-A97B-8D07C1D17004}">
      <dsp:nvSpPr>
        <dsp:cNvPr id="0" name=""/>
        <dsp:cNvSpPr/>
      </dsp:nvSpPr>
      <dsp:spPr>
        <a:xfrm>
          <a:off x="5983783" y="0"/>
          <a:ext cx="1660921" cy="2921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129833" y="0"/>
        <a:ext cx="1368821" cy="292100"/>
      </dsp:txXfrm>
    </dsp:sp>
    <dsp:sp modelId="{CF41A74A-7792-4F5F-A02D-40B99A5A06BA}">
      <dsp:nvSpPr>
        <dsp:cNvPr id="0" name=""/>
        <dsp:cNvSpPr/>
      </dsp:nvSpPr>
      <dsp:spPr>
        <a:xfrm>
          <a:off x="747861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7624663" y="0"/>
        <a:ext cx="1368821" cy="2921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7BB4E-277D-46F9-BDD3-0E0A763CD05D}">
      <dsp:nvSpPr>
        <dsp:cNvPr id="0" name=""/>
        <dsp:cNvSpPr/>
      </dsp:nvSpPr>
      <dsp:spPr>
        <a:xfrm>
          <a:off x="4464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sz="1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50514" y="0"/>
        <a:ext cx="1368821" cy="292100"/>
      </dsp:txXfrm>
    </dsp:sp>
    <dsp:sp modelId="{6C2EE225-9B4B-4D80-9BB3-28537BDBEC9E}">
      <dsp:nvSpPr>
        <dsp:cNvPr id="0" name=""/>
        <dsp:cNvSpPr/>
      </dsp:nvSpPr>
      <dsp:spPr>
        <a:xfrm>
          <a:off x="149929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45344" y="0"/>
        <a:ext cx="1368821" cy="292100"/>
      </dsp:txXfrm>
    </dsp:sp>
    <dsp:sp modelId="{FC438AD0-4CCD-41A5-8DA3-E54080FAF370}">
      <dsp:nvSpPr>
        <dsp:cNvPr id="0" name=""/>
        <dsp:cNvSpPr/>
      </dsp:nvSpPr>
      <dsp:spPr>
        <a:xfrm>
          <a:off x="299412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3140174" y="0"/>
        <a:ext cx="1368821" cy="292100"/>
      </dsp:txXfrm>
    </dsp:sp>
    <dsp:sp modelId="{E2BB730C-DD1D-41A0-81FA-17D521B2C13E}">
      <dsp:nvSpPr>
        <dsp:cNvPr id="0" name=""/>
        <dsp:cNvSpPr/>
      </dsp:nvSpPr>
      <dsp:spPr>
        <a:xfrm>
          <a:off x="448895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635003" y="0"/>
        <a:ext cx="1368821" cy="292100"/>
      </dsp:txXfrm>
    </dsp:sp>
    <dsp:sp modelId="{03BBE4F0-8B64-4DF2-A97B-8D07C1D17004}">
      <dsp:nvSpPr>
        <dsp:cNvPr id="0" name=""/>
        <dsp:cNvSpPr/>
      </dsp:nvSpPr>
      <dsp:spPr>
        <a:xfrm>
          <a:off x="598378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129833" y="0"/>
        <a:ext cx="1368821" cy="292100"/>
      </dsp:txXfrm>
    </dsp:sp>
    <dsp:sp modelId="{CF41A74A-7792-4F5F-A02D-40B99A5A06BA}">
      <dsp:nvSpPr>
        <dsp:cNvPr id="0" name=""/>
        <dsp:cNvSpPr/>
      </dsp:nvSpPr>
      <dsp:spPr>
        <a:xfrm>
          <a:off x="7478613" y="0"/>
          <a:ext cx="1660921" cy="2921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7624663" y="0"/>
        <a:ext cx="1368821" cy="292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7BB4E-277D-46F9-BDD3-0E0A763CD05D}">
      <dsp:nvSpPr>
        <dsp:cNvPr id="0" name=""/>
        <dsp:cNvSpPr/>
      </dsp:nvSpPr>
      <dsp:spPr>
        <a:xfrm>
          <a:off x="4464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sz="1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50514" y="0"/>
        <a:ext cx="1368821" cy="292100"/>
      </dsp:txXfrm>
    </dsp:sp>
    <dsp:sp modelId="{E2246D87-6CC3-4920-9521-FBCE15C35F65}">
      <dsp:nvSpPr>
        <dsp:cNvPr id="0" name=""/>
        <dsp:cNvSpPr/>
      </dsp:nvSpPr>
      <dsp:spPr>
        <a:xfrm>
          <a:off x="1499294" y="0"/>
          <a:ext cx="1660921" cy="2921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45344" y="0"/>
        <a:ext cx="1368821" cy="292100"/>
      </dsp:txXfrm>
    </dsp:sp>
    <dsp:sp modelId="{34FFA536-6917-42A9-B6A0-3C98FE55058A}">
      <dsp:nvSpPr>
        <dsp:cNvPr id="0" name=""/>
        <dsp:cNvSpPr/>
      </dsp:nvSpPr>
      <dsp:spPr>
        <a:xfrm>
          <a:off x="299412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3140174" y="0"/>
        <a:ext cx="1368821" cy="292100"/>
      </dsp:txXfrm>
    </dsp:sp>
    <dsp:sp modelId="{550591AD-EA8F-46E5-9E51-67157D1D6AE8}">
      <dsp:nvSpPr>
        <dsp:cNvPr id="0" name=""/>
        <dsp:cNvSpPr/>
      </dsp:nvSpPr>
      <dsp:spPr>
        <a:xfrm>
          <a:off x="448895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635003" y="0"/>
        <a:ext cx="1368821" cy="292100"/>
      </dsp:txXfrm>
    </dsp:sp>
    <dsp:sp modelId="{8070927C-344E-4800-99EE-DD9B33FAF442}">
      <dsp:nvSpPr>
        <dsp:cNvPr id="0" name=""/>
        <dsp:cNvSpPr/>
      </dsp:nvSpPr>
      <dsp:spPr>
        <a:xfrm>
          <a:off x="598378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129833" y="0"/>
        <a:ext cx="1368821" cy="292100"/>
      </dsp:txXfrm>
    </dsp:sp>
    <dsp:sp modelId="{36FEA43E-194D-49FA-B344-470D8F420CCB}">
      <dsp:nvSpPr>
        <dsp:cNvPr id="0" name=""/>
        <dsp:cNvSpPr/>
      </dsp:nvSpPr>
      <dsp:spPr>
        <a:xfrm>
          <a:off x="747861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7624663" y="0"/>
        <a:ext cx="1368821" cy="292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D6B12-F5DC-44B6-B2FB-93D41971C528}">
      <dsp:nvSpPr>
        <dsp:cNvPr id="0" name=""/>
        <dsp:cNvSpPr/>
      </dsp:nvSpPr>
      <dsp:spPr>
        <a:xfrm>
          <a:off x="4464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50514" y="0"/>
        <a:ext cx="1368821" cy="292100"/>
      </dsp:txXfrm>
    </dsp:sp>
    <dsp:sp modelId="{B110604E-3357-4F4A-A65E-9C2215470747}">
      <dsp:nvSpPr>
        <dsp:cNvPr id="0" name=""/>
        <dsp:cNvSpPr/>
      </dsp:nvSpPr>
      <dsp:spPr>
        <a:xfrm>
          <a:off x="149929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45344" y="0"/>
        <a:ext cx="1368821" cy="292100"/>
      </dsp:txXfrm>
    </dsp:sp>
    <dsp:sp modelId="{9133C1AA-1A92-44E2-B5E5-09FA00DA48F5}">
      <dsp:nvSpPr>
        <dsp:cNvPr id="0" name=""/>
        <dsp:cNvSpPr/>
      </dsp:nvSpPr>
      <dsp:spPr>
        <a:xfrm>
          <a:off x="2994124" y="0"/>
          <a:ext cx="1660921" cy="2921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3140174" y="0"/>
        <a:ext cx="1368821" cy="292100"/>
      </dsp:txXfrm>
    </dsp:sp>
    <dsp:sp modelId="{D85F350D-4AE7-4363-A099-C70C78E04C80}">
      <dsp:nvSpPr>
        <dsp:cNvPr id="0" name=""/>
        <dsp:cNvSpPr/>
      </dsp:nvSpPr>
      <dsp:spPr>
        <a:xfrm>
          <a:off x="448895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635003" y="0"/>
        <a:ext cx="1368821" cy="292100"/>
      </dsp:txXfrm>
    </dsp:sp>
    <dsp:sp modelId="{B94F7E7B-6717-4851-AED5-76294A68DE99}">
      <dsp:nvSpPr>
        <dsp:cNvPr id="0" name=""/>
        <dsp:cNvSpPr/>
      </dsp:nvSpPr>
      <dsp:spPr>
        <a:xfrm>
          <a:off x="598378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129833" y="0"/>
        <a:ext cx="1368821" cy="292100"/>
      </dsp:txXfrm>
    </dsp:sp>
    <dsp:sp modelId="{7F301C02-D2FB-4A7C-8E3E-0F37CECF7C12}">
      <dsp:nvSpPr>
        <dsp:cNvPr id="0" name=""/>
        <dsp:cNvSpPr/>
      </dsp:nvSpPr>
      <dsp:spPr>
        <a:xfrm>
          <a:off x="747861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7624663" y="0"/>
        <a:ext cx="1368821" cy="292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7BB4E-277D-46F9-BDD3-0E0A763CD05D}">
      <dsp:nvSpPr>
        <dsp:cNvPr id="0" name=""/>
        <dsp:cNvSpPr/>
      </dsp:nvSpPr>
      <dsp:spPr>
        <a:xfrm>
          <a:off x="4464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sz="1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50514" y="0"/>
        <a:ext cx="1368821" cy="292100"/>
      </dsp:txXfrm>
    </dsp:sp>
    <dsp:sp modelId="{6C2EE225-9B4B-4D80-9BB3-28537BDBEC9E}">
      <dsp:nvSpPr>
        <dsp:cNvPr id="0" name=""/>
        <dsp:cNvSpPr/>
      </dsp:nvSpPr>
      <dsp:spPr>
        <a:xfrm>
          <a:off x="149929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45344" y="0"/>
        <a:ext cx="1368821" cy="292100"/>
      </dsp:txXfrm>
    </dsp:sp>
    <dsp:sp modelId="{FC438AD0-4CCD-41A5-8DA3-E54080FAF370}">
      <dsp:nvSpPr>
        <dsp:cNvPr id="0" name=""/>
        <dsp:cNvSpPr/>
      </dsp:nvSpPr>
      <dsp:spPr>
        <a:xfrm>
          <a:off x="299412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3140174" y="0"/>
        <a:ext cx="1368821" cy="292100"/>
      </dsp:txXfrm>
    </dsp:sp>
    <dsp:sp modelId="{E2BB730C-DD1D-41A0-81FA-17D521B2C13E}">
      <dsp:nvSpPr>
        <dsp:cNvPr id="0" name=""/>
        <dsp:cNvSpPr/>
      </dsp:nvSpPr>
      <dsp:spPr>
        <a:xfrm>
          <a:off x="4488953" y="0"/>
          <a:ext cx="1660921" cy="2921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635003" y="0"/>
        <a:ext cx="1368821" cy="292100"/>
      </dsp:txXfrm>
    </dsp:sp>
    <dsp:sp modelId="{03BBE4F0-8B64-4DF2-A97B-8D07C1D17004}">
      <dsp:nvSpPr>
        <dsp:cNvPr id="0" name=""/>
        <dsp:cNvSpPr/>
      </dsp:nvSpPr>
      <dsp:spPr>
        <a:xfrm>
          <a:off x="598378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129833" y="0"/>
        <a:ext cx="1368821" cy="292100"/>
      </dsp:txXfrm>
    </dsp:sp>
    <dsp:sp modelId="{CF41A74A-7792-4F5F-A02D-40B99A5A06BA}">
      <dsp:nvSpPr>
        <dsp:cNvPr id="0" name=""/>
        <dsp:cNvSpPr/>
      </dsp:nvSpPr>
      <dsp:spPr>
        <a:xfrm>
          <a:off x="747861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7624663" y="0"/>
        <a:ext cx="1368821" cy="292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06EE9-3BB8-45BE-B762-7C52A3B86894}">
      <dsp:nvSpPr>
        <dsp:cNvPr id="0" name=""/>
        <dsp:cNvSpPr/>
      </dsp:nvSpPr>
      <dsp:spPr>
        <a:xfrm>
          <a:off x="51958" y="0"/>
          <a:ext cx="2469058" cy="228600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6258" y="0"/>
        <a:ext cx="2240458" cy="228600"/>
      </dsp:txXfrm>
    </dsp:sp>
    <dsp:sp modelId="{26AF066F-AB24-414C-BEBD-D01EDE12B1DA}">
      <dsp:nvSpPr>
        <dsp:cNvPr id="0" name=""/>
        <dsp:cNvSpPr/>
      </dsp:nvSpPr>
      <dsp:spPr>
        <a:xfrm>
          <a:off x="2226394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2340694" y="0"/>
        <a:ext cx="2240458" cy="228600"/>
      </dsp:txXfrm>
    </dsp:sp>
    <dsp:sp modelId="{693797AB-E3B0-41DC-9C8B-A521FA8554CC}">
      <dsp:nvSpPr>
        <dsp:cNvPr id="0" name=""/>
        <dsp:cNvSpPr/>
      </dsp:nvSpPr>
      <dsp:spPr>
        <a:xfrm>
          <a:off x="4448547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562847" y="0"/>
        <a:ext cx="2240458" cy="228600"/>
      </dsp:txXfrm>
    </dsp:sp>
    <dsp:sp modelId="{FE631A7B-6646-46D4-A545-B9AF01EE36AF}">
      <dsp:nvSpPr>
        <dsp:cNvPr id="0" name=""/>
        <dsp:cNvSpPr/>
      </dsp:nvSpPr>
      <dsp:spPr>
        <a:xfrm>
          <a:off x="6670699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z="1400" kern="120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sz="1400" kern="120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784999" y="0"/>
        <a:ext cx="2240458" cy="2286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7BB4E-277D-46F9-BDD3-0E0A763CD05D}">
      <dsp:nvSpPr>
        <dsp:cNvPr id="0" name=""/>
        <dsp:cNvSpPr/>
      </dsp:nvSpPr>
      <dsp:spPr>
        <a:xfrm>
          <a:off x="4464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sz="1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50514" y="0"/>
        <a:ext cx="1368821" cy="292100"/>
      </dsp:txXfrm>
    </dsp:sp>
    <dsp:sp modelId="{6C2EE225-9B4B-4D80-9BB3-28537BDBEC9E}">
      <dsp:nvSpPr>
        <dsp:cNvPr id="0" name=""/>
        <dsp:cNvSpPr/>
      </dsp:nvSpPr>
      <dsp:spPr>
        <a:xfrm>
          <a:off x="149929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45344" y="0"/>
        <a:ext cx="1368821" cy="292100"/>
      </dsp:txXfrm>
    </dsp:sp>
    <dsp:sp modelId="{FC438AD0-4CCD-41A5-8DA3-E54080FAF370}">
      <dsp:nvSpPr>
        <dsp:cNvPr id="0" name=""/>
        <dsp:cNvSpPr/>
      </dsp:nvSpPr>
      <dsp:spPr>
        <a:xfrm>
          <a:off x="299412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3140174" y="0"/>
        <a:ext cx="1368821" cy="292100"/>
      </dsp:txXfrm>
    </dsp:sp>
    <dsp:sp modelId="{E2BB730C-DD1D-41A0-81FA-17D521B2C13E}">
      <dsp:nvSpPr>
        <dsp:cNvPr id="0" name=""/>
        <dsp:cNvSpPr/>
      </dsp:nvSpPr>
      <dsp:spPr>
        <a:xfrm>
          <a:off x="4488953" y="0"/>
          <a:ext cx="1660921" cy="2921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635003" y="0"/>
        <a:ext cx="1368821" cy="292100"/>
      </dsp:txXfrm>
    </dsp:sp>
    <dsp:sp modelId="{03BBE4F0-8B64-4DF2-A97B-8D07C1D17004}">
      <dsp:nvSpPr>
        <dsp:cNvPr id="0" name=""/>
        <dsp:cNvSpPr/>
      </dsp:nvSpPr>
      <dsp:spPr>
        <a:xfrm>
          <a:off x="598378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129833" y="0"/>
        <a:ext cx="1368821" cy="292100"/>
      </dsp:txXfrm>
    </dsp:sp>
    <dsp:sp modelId="{CF41A74A-7792-4F5F-A02D-40B99A5A06BA}">
      <dsp:nvSpPr>
        <dsp:cNvPr id="0" name=""/>
        <dsp:cNvSpPr/>
      </dsp:nvSpPr>
      <dsp:spPr>
        <a:xfrm>
          <a:off x="747861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7624663" y="0"/>
        <a:ext cx="1368821" cy="2921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7BB4E-277D-46F9-BDD3-0E0A763CD05D}">
      <dsp:nvSpPr>
        <dsp:cNvPr id="0" name=""/>
        <dsp:cNvSpPr/>
      </dsp:nvSpPr>
      <dsp:spPr>
        <a:xfrm>
          <a:off x="4464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sz="1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50514" y="0"/>
        <a:ext cx="1368821" cy="292100"/>
      </dsp:txXfrm>
    </dsp:sp>
    <dsp:sp modelId="{6C2EE225-9B4B-4D80-9BB3-28537BDBEC9E}">
      <dsp:nvSpPr>
        <dsp:cNvPr id="0" name=""/>
        <dsp:cNvSpPr/>
      </dsp:nvSpPr>
      <dsp:spPr>
        <a:xfrm>
          <a:off x="149929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45344" y="0"/>
        <a:ext cx="1368821" cy="292100"/>
      </dsp:txXfrm>
    </dsp:sp>
    <dsp:sp modelId="{FC438AD0-4CCD-41A5-8DA3-E54080FAF370}">
      <dsp:nvSpPr>
        <dsp:cNvPr id="0" name=""/>
        <dsp:cNvSpPr/>
      </dsp:nvSpPr>
      <dsp:spPr>
        <a:xfrm>
          <a:off x="299412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3140174" y="0"/>
        <a:ext cx="1368821" cy="292100"/>
      </dsp:txXfrm>
    </dsp:sp>
    <dsp:sp modelId="{E2BB730C-DD1D-41A0-81FA-17D521B2C13E}">
      <dsp:nvSpPr>
        <dsp:cNvPr id="0" name=""/>
        <dsp:cNvSpPr/>
      </dsp:nvSpPr>
      <dsp:spPr>
        <a:xfrm>
          <a:off x="4488953" y="0"/>
          <a:ext cx="1660921" cy="2921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635003" y="0"/>
        <a:ext cx="1368821" cy="292100"/>
      </dsp:txXfrm>
    </dsp:sp>
    <dsp:sp modelId="{03BBE4F0-8B64-4DF2-A97B-8D07C1D17004}">
      <dsp:nvSpPr>
        <dsp:cNvPr id="0" name=""/>
        <dsp:cNvSpPr/>
      </dsp:nvSpPr>
      <dsp:spPr>
        <a:xfrm>
          <a:off x="598378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129833" y="0"/>
        <a:ext cx="1368821" cy="292100"/>
      </dsp:txXfrm>
    </dsp:sp>
    <dsp:sp modelId="{CF41A74A-7792-4F5F-A02D-40B99A5A06BA}">
      <dsp:nvSpPr>
        <dsp:cNvPr id="0" name=""/>
        <dsp:cNvSpPr/>
      </dsp:nvSpPr>
      <dsp:spPr>
        <a:xfrm>
          <a:off x="747861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7624663" y="0"/>
        <a:ext cx="1368821" cy="2921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06EE9-3BB8-45BE-B762-7C52A3B86894}">
      <dsp:nvSpPr>
        <dsp:cNvPr id="0" name=""/>
        <dsp:cNvSpPr/>
      </dsp:nvSpPr>
      <dsp:spPr>
        <a:xfrm>
          <a:off x="51958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6258" y="0"/>
        <a:ext cx="2240458" cy="228600"/>
      </dsp:txXfrm>
    </dsp:sp>
    <dsp:sp modelId="{26AF066F-AB24-414C-BEBD-D01EDE12B1DA}">
      <dsp:nvSpPr>
        <dsp:cNvPr id="0" name=""/>
        <dsp:cNvSpPr/>
      </dsp:nvSpPr>
      <dsp:spPr>
        <a:xfrm>
          <a:off x="2226394" y="0"/>
          <a:ext cx="2469058" cy="2286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2340694" y="0"/>
        <a:ext cx="2240458" cy="228600"/>
      </dsp:txXfrm>
    </dsp:sp>
    <dsp:sp modelId="{693797AB-E3B0-41DC-9C8B-A521FA8554CC}">
      <dsp:nvSpPr>
        <dsp:cNvPr id="0" name=""/>
        <dsp:cNvSpPr/>
      </dsp:nvSpPr>
      <dsp:spPr>
        <a:xfrm>
          <a:off x="4448547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sz="14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562847" y="0"/>
        <a:ext cx="2240458" cy="228600"/>
      </dsp:txXfrm>
    </dsp:sp>
    <dsp:sp modelId="{FE631A7B-6646-46D4-A545-B9AF01EE36AF}">
      <dsp:nvSpPr>
        <dsp:cNvPr id="0" name=""/>
        <dsp:cNvSpPr/>
      </dsp:nvSpPr>
      <dsp:spPr>
        <a:xfrm>
          <a:off x="6670699" y="0"/>
          <a:ext cx="2469058" cy="2286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z="1400" kern="120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sz="1400" kern="120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784999" y="0"/>
        <a:ext cx="2240458" cy="2286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7BB4E-277D-46F9-BDD3-0E0A763CD05D}">
      <dsp:nvSpPr>
        <dsp:cNvPr id="0" name=""/>
        <dsp:cNvSpPr/>
      </dsp:nvSpPr>
      <dsp:spPr>
        <a:xfrm>
          <a:off x="4464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sz="11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50514" y="0"/>
        <a:ext cx="1368821" cy="292100"/>
      </dsp:txXfrm>
    </dsp:sp>
    <dsp:sp modelId="{6C2EE225-9B4B-4D80-9BB3-28537BDBEC9E}">
      <dsp:nvSpPr>
        <dsp:cNvPr id="0" name=""/>
        <dsp:cNvSpPr/>
      </dsp:nvSpPr>
      <dsp:spPr>
        <a:xfrm>
          <a:off x="149929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sz="1100" kern="1200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1645344" y="0"/>
        <a:ext cx="1368821" cy="292100"/>
      </dsp:txXfrm>
    </dsp:sp>
    <dsp:sp modelId="{FC438AD0-4CCD-41A5-8DA3-E54080FAF370}">
      <dsp:nvSpPr>
        <dsp:cNvPr id="0" name=""/>
        <dsp:cNvSpPr/>
      </dsp:nvSpPr>
      <dsp:spPr>
        <a:xfrm>
          <a:off x="2994124" y="0"/>
          <a:ext cx="1660921" cy="292100"/>
        </a:xfrm>
        <a:prstGeom prst="chevron">
          <a:avLst/>
        </a:prstGeom>
        <a:solidFill>
          <a:srgbClr val="A3B2C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3140174" y="0"/>
        <a:ext cx="1368821" cy="292100"/>
      </dsp:txXfrm>
    </dsp:sp>
    <dsp:sp modelId="{E2BB730C-DD1D-41A0-81FA-17D521B2C13E}">
      <dsp:nvSpPr>
        <dsp:cNvPr id="0" name=""/>
        <dsp:cNvSpPr/>
      </dsp:nvSpPr>
      <dsp:spPr>
        <a:xfrm>
          <a:off x="4488953" y="0"/>
          <a:ext cx="1660921" cy="292100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sz="1100" kern="1200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4635003" y="0"/>
        <a:ext cx="1368821" cy="292100"/>
      </dsp:txXfrm>
    </dsp:sp>
    <dsp:sp modelId="{03BBE4F0-8B64-4DF2-A97B-8D07C1D17004}">
      <dsp:nvSpPr>
        <dsp:cNvPr id="0" name=""/>
        <dsp:cNvSpPr/>
      </dsp:nvSpPr>
      <dsp:spPr>
        <a:xfrm>
          <a:off x="598378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6129833" y="0"/>
        <a:ext cx="1368821" cy="292100"/>
      </dsp:txXfrm>
    </dsp:sp>
    <dsp:sp modelId="{CF41A74A-7792-4F5F-A02D-40B99A5A06BA}">
      <dsp:nvSpPr>
        <dsp:cNvPr id="0" name=""/>
        <dsp:cNvSpPr/>
      </dsp:nvSpPr>
      <dsp:spPr>
        <a:xfrm>
          <a:off x="7478613" y="0"/>
          <a:ext cx="1660921" cy="292100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100" kern="1200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sz="1100" kern="1200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sp:txBody>
      <dsp:txXfrm>
        <a:off x="7624663" y="0"/>
        <a:ext cx="1368821" cy="29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t" anchorCtr="0" compatLnSpc="1">
            <a:prstTxWarp prst="textNoShape">
              <a:avLst/>
            </a:prstTxWarp>
          </a:bodyPr>
          <a:lstStyle>
            <a:lvl1pPr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13106" y="1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t" anchorCtr="0" compatLnSpc="1">
            <a:prstTxWarp prst="textNoShape">
              <a:avLst/>
            </a:prstTxWarp>
          </a:bodyPr>
          <a:lstStyle>
            <a:lvl1pPr algn="r"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37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54090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b" anchorCtr="0" compatLnSpc="1">
            <a:prstTxWarp prst="textNoShape">
              <a:avLst/>
            </a:prstTxWarp>
          </a:bodyPr>
          <a:lstStyle>
            <a:lvl1pPr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37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13106" y="6454090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b" anchorCtr="0" compatLnSpc="1">
            <a:prstTxWarp prst="textNoShape">
              <a:avLst/>
            </a:prstTxWarp>
          </a:bodyPr>
          <a:lstStyle>
            <a:lvl1pPr algn="r"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76B6CE19-0813-4A9D-80DA-9CB7DC1A27C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57399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t" anchorCtr="0" compatLnSpc="1">
            <a:prstTxWarp prst="textNoShape">
              <a:avLst/>
            </a:prstTxWarp>
          </a:bodyPr>
          <a:lstStyle>
            <a:lvl1pPr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13106" y="1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t" anchorCtr="0" compatLnSpc="1">
            <a:prstTxWarp prst="textNoShape">
              <a:avLst/>
            </a:prstTxWarp>
          </a:bodyPr>
          <a:lstStyle>
            <a:lvl1pPr algn="r"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54375" y="509588"/>
            <a:ext cx="3397250" cy="2547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0210" y="3228100"/>
            <a:ext cx="7265581" cy="305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218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4090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b" anchorCtr="0" compatLnSpc="1">
            <a:prstTxWarp prst="textNoShape">
              <a:avLst/>
            </a:prstTxWarp>
          </a:bodyPr>
          <a:lstStyle>
            <a:lvl1pPr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8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13106" y="6454090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b" anchorCtr="0" compatLnSpc="1">
            <a:prstTxWarp prst="textNoShape">
              <a:avLst/>
            </a:prstTxWarp>
          </a:bodyPr>
          <a:lstStyle>
            <a:lvl1pPr algn="r"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72D3173-B970-47E9-97D8-F0C617F5555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06292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AutoNum type="arabicPeriod"/>
            </a:pPr>
            <a:endParaRPr lang="zh-TW" altLang="en-US" dirty="0" smtClean="0">
              <a:latin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8509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首先，這是我的</a:t>
            </a:r>
            <a:r>
              <a:rPr lang="en-US" altLang="zh-TW" dirty="0" smtClean="0"/>
              <a:t>outline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因本篇論文為應用型論文，因此我會先介紹與我論文相關的研究，這樣比較容易理解後續的介紹</a:t>
            </a:r>
            <a:endParaRPr lang="en-US" altLang="zh-TW" dirty="0" smtClean="0"/>
          </a:p>
          <a:p>
            <a:r>
              <a:rPr lang="zh-TW" altLang="en-US" dirty="0" smtClean="0"/>
              <a:t>相關研究主要分成三個部分，模型文本連動、分解視圖、剖面圖，最後是本論文結合三者的應用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143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330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0822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7716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0088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我們來談一下其他裝飾圖案相關研究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5870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257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6299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讀完前幾篇相關研究會發現，這些圖案裝飾方法背後的精神都是相似的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首先準備一些既定的圖案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然後由使用者給予路徑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根據路徑與範圍合成整張圖樣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2872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2233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7105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5574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讀完前幾篇相關研究會發現，這些圖案裝飾方法背後的精神都是相似的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首先準備一些既定的圖案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然後由使用者給予路徑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根據路徑與範圍合成整張圖樣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59490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讀完前幾篇相關研究會發現，這些圖案裝飾方法背後的精神都是相似的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首先準備一些既定的圖案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然後由使用者給予路徑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根據路徑與範圍合成整張圖樣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1222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讀完前幾篇相關研究會發現，這些圖案裝飾方法背後的精神都是相似的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首先準備一些既定的圖案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然後由使用者給予路徑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根據路徑與範圍合成整張圖樣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6183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5335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457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837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9212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878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5137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3470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6399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403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573 h 1000"/>
              <a:gd name="T6" fmla="*/ 0 w 1000"/>
              <a:gd name="T7" fmla="*/ 11998573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TW" dirty="0"/>
              <a:t>Click to edit Master title style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>
                <a:latin typeface="+mn-lt"/>
              </a:defRPr>
            </a:lvl1pPr>
          </a:lstStyle>
          <a:p>
            <a:r>
              <a:rPr lang="en-US" altLang="zh-TW" dirty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477000"/>
            <a:ext cx="19050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3D5057-E26E-4024-8021-866C06988239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pPr>
              <a:defRPr/>
            </a:pPr>
            <a:r>
              <a:rPr lang="zh-TW" altLang="en-US" dirty="0" smtClean="0"/>
              <a:t>臺北科技大學 資訊工程系 計算機圖學實驗室</a:t>
            </a:r>
            <a:endParaRPr lang="en-US" altLang="zh-TW" dirty="0" smtClean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09FD8F80-21D8-44BD-92F9-54DC4531A0A5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666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EC9C7-D484-4600-8657-5755AF441A4F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C4677-B716-4D20-AB4C-4E1F92A8883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8824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9436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9436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5ABC6F-8C1B-475C-971E-D393C5B26155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98582-B2A1-475B-A284-B610041DD3B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109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566738" y="1447800"/>
            <a:ext cx="3924300" cy="4800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3438" y="1447800"/>
            <a:ext cx="3924300" cy="4800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D2C98-E496-437C-B6C1-3D94849C8FD9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A6CAC-46D9-4AFD-922C-A34427E0320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276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標題，文字及多媒體項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566738" y="1447800"/>
            <a:ext cx="3924300" cy="4800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媒體版面配置區 3"/>
          <p:cNvSpPr>
            <a:spLocks noGrp="1"/>
          </p:cNvSpPr>
          <p:nvPr>
            <p:ph type="media" sz="half" idx="2"/>
          </p:nvPr>
        </p:nvSpPr>
        <p:spPr>
          <a:xfrm>
            <a:off x="4643438" y="1447800"/>
            <a:ext cx="3924300" cy="4800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2F521-9344-4665-812F-855975A650C1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D71A4-C37A-42EB-9611-4CF44D92634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9880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66738" y="1447800"/>
            <a:ext cx="3924300" cy="4800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3438" y="14478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3438" y="39243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D31B7-705B-42E0-8CCF-32BA4A442CF4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16BB6-E7B6-473D-AFCB-F8AEB7E32D8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9940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566738" y="14478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3438" y="14478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66738" y="39243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3438" y="39243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75ECB-099D-43D1-9013-3F361012A6D2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EB926-124C-4A79-9943-3AB491360D4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2291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566738" y="1447800"/>
            <a:ext cx="3924300" cy="4800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3438" y="14478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3438" y="39243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63BB8-D653-461A-BA0E-89E3122A3D45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45917-1E1E-41DC-A014-2C68D679924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742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566738" y="1447800"/>
            <a:ext cx="8001000" cy="4800600"/>
          </a:xfrm>
        </p:spPr>
        <p:txBody>
          <a:bodyPr/>
          <a:lstStyle>
            <a:lvl1pPr>
              <a:buClr>
                <a:schemeClr val="bg1"/>
              </a:buClr>
              <a:defRPr sz="3200">
                <a:solidFill>
                  <a:schemeClr val="bg1"/>
                </a:solidFill>
                <a:latin typeface="+mn-lt"/>
                <a:ea typeface="標楷體" pitchFamily="65" charset="-120"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  <a:latin typeface="+mn-lt"/>
                <a:ea typeface="標楷體" pitchFamily="65" charset="-120"/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標楷體" pitchFamily="65" charset="-120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  <a:ea typeface="標楷體" pitchFamily="65" charset="-120"/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3812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1" name="資料庫圖表 10"/>
          <p:cNvGraphicFramePr/>
          <p:nvPr userDrawn="1">
            <p:extLst>
              <p:ext uri="{D42A27DB-BD31-4B8C-83A1-F6EECF244321}">
                <p14:modId xmlns:p14="http://schemas.microsoft.com/office/powerpoint/2010/main" val="3003921680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5227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1" name="資料庫圖表 10"/>
          <p:cNvGraphicFramePr/>
          <p:nvPr userDrawn="1">
            <p:extLst>
              <p:ext uri="{D42A27DB-BD31-4B8C-83A1-F6EECF244321}">
                <p14:modId xmlns:p14="http://schemas.microsoft.com/office/powerpoint/2010/main" val="2337436303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4330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513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aseline="0">
                <a:latin typeface="Times New Roman" panose="02020603050405020304" pitchFamily="18" charset="0"/>
                <a:ea typeface="標楷體" pitchFamily="65" charset="-120"/>
              </a:defRPr>
            </a:lvl1pPr>
            <a:lvl2pPr>
              <a:defRPr sz="2800" baseline="0">
                <a:latin typeface="Times New Roman" panose="02020603050405020304" pitchFamily="18" charset="0"/>
                <a:ea typeface="標楷體" pitchFamily="65" charset="-120"/>
              </a:defRPr>
            </a:lvl2pPr>
            <a:lvl3pPr>
              <a:defRPr sz="2000" baseline="0">
                <a:latin typeface="Times New Roman" panose="02020603050405020304" pitchFamily="18" charset="0"/>
                <a:ea typeface="標楷體" pitchFamily="65" charset="-120"/>
              </a:defRPr>
            </a:lvl3pPr>
            <a:lvl4pPr>
              <a:defRPr sz="1800" baseline="0">
                <a:latin typeface="Times New Roman" panose="02020603050405020304" pitchFamily="18" charset="0"/>
                <a:ea typeface="標楷體" pitchFamily="65" charset="-120"/>
              </a:defRPr>
            </a:lvl4pPr>
            <a:lvl5pPr>
              <a:defRPr sz="1600" baseline="0">
                <a:latin typeface="Times New Roman" panose="02020603050405020304" pitchFamily="18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1" name="資料庫圖表 10"/>
          <p:cNvGraphicFramePr/>
          <p:nvPr userDrawn="1">
            <p:extLst>
              <p:ext uri="{D42A27DB-BD31-4B8C-83A1-F6EECF244321}">
                <p14:modId xmlns:p14="http://schemas.microsoft.com/office/powerpoint/2010/main" val="1137267981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663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8" name="資料庫圖表 17"/>
          <p:cNvGraphicFramePr/>
          <p:nvPr userDrawn="1">
            <p:extLst>
              <p:ext uri="{D42A27DB-BD31-4B8C-83A1-F6EECF244321}">
                <p14:modId xmlns:p14="http://schemas.microsoft.com/office/powerpoint/2010/main" val="2781177907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8196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成主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6" name="資料庫圖表 5"/>
          <p:cNvGraphicFramePr/>
          <p:nvPr userDrawn="1">
            <p:extLst>
              <p:ext uri="{D42A27DB-BD31-4B8C-83A1-F6EECF244321}">
                <p14:modId xmlns:p14="http://schemas.microsoft.com/office/powerpoint/2010/main" val="4274347924"/>
              </p:ext>
            </p:extLst>
          </p:nvPr>
        </p:nvGraphicFramePr>
        <p:xfrm>
          <a:off x="-26020" y="304800"/>
          <a:ext cx="9144000" cy="22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資料庫圖表 7"/>
          <p:cNvGraphicFramePr/>
          <p:nvPr userDrawn="1">
            <p:extLst>
              <p:ext uri="{D42A27DB-BD31-4B8C-83A1-F6EECF244321}">
                <p14:modId xmlns:p14="http://schemas.microsoft.com/office/powerpoint/2010/main" val="3753559293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04871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填滿空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8" name="資料庫圖表 7"/>
          <p:cNvGraphicFramePr/>
          <p:nvPr userDrawn="1">
            <p:extLst>
              <p:ext uri="{D42A27DB-BD31-4B8C-83A1-F6EECF244321}">
                <p14:modId xmlns:p14="http://schemas.microsoft.com/office/powerpoint/2010/main" val="3753559293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資料庫圖表 8"/>
          <p:cNvGraphicFramePr/>
          <p:nvPr userDrawn="1">
            <p:extLst>
              <p:ext uri="{D42A27DB-BD31-4B8C-83A1-F6EECF244321}">
                <p14:modId xmlns:p14="http://schemas.microsoft.com/office/powerpoint/2010/main" val="1695544160"/>
              </p:ext>
            </p:extLst>
          </p:nvPr>
        </p:nvGraphicFramePr>
        <p:xfrm>
          <a:off x="-26020" y="304800"/>
          <a:ext cx="9144000" cy="22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19677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貼上葉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8" name="資料庫圖表 7"/>
          <p:cNvGraphicFramePr/>
          <p:nvPr userDrawn="1">
            <p:extLst>
              <p:ext uri="{D42A27DB-BD31-4B8C-83A1-F6EECF244321}">
                <p14:modId xmlns:p14="http://schemas.microsoft.com/office/powerpoint/2010/main" val="3753559293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資料庫圖表 8"/>
          <p:cNvGraphicFramePr/>
          <p:nvPr userDrawn="1">
            <p:extLst>
              <p:ext uri="{D42A27DB-BD31-4B8C-83A1-F6EECF244321}">
                <p14:modId xmlns:p14="http://schemas.microsoft.com/office/powerpoint/2010/main" val="647845327"/>
              </p:ext>
            </p:extLst>
          </p:nvPr>
        </p:nvGraphicFramePr>
        <p:xfrm>
          <a:off x="-26020" y="304800"/>
          <a:ext cx="9144000" cy="22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50020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變更色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8" name="資料庫圖表 7"/>
          <p:cNvGraphicFramePr/>
          <p:nvPr userDrawn="1">
            <p:extLst>
              <p:ext uri="{D42A27DB-BD31-4B8C-83A1-F6EECF244321}">
                <p14:modId xmlns:p14="http://schemas.microsoft.com/office/powerpoint/2010/main" val="3753559293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資料庫圖表 8"/>
          <p:cNvGraphicFramePr/>
          <p:nvPr userDrawn="1">
            <p:extLst>
              <p:ext uri="{D42A27DB-BD31-4B8C-83A1-F6EECF244321}">
                <p14:modId xmlns:p14="http://schemas.microsoft.com/office/powerpoint/2010/main" val="1706037614"/>
              </p:ext>
            </p:extLst>
          </p:nvPr>
        </p:nvGraphicFramePr>
        <p:xfrm>
          <a:off x="-26020" y="304800"/>
          <a:ext cx="9144000" cy="22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61807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1" name="資料庫圖表 10"/>
          <p:cNvGraphicFramePr/>
          <p:nvPr userDrawn="1">
            <p:extLst>
              <p:ext uri="{D42A27DB-BD31-4B8C-83A1-F6EECF244321}">
                <p14:modId xmlns:p14="http://schemas.microsoft.com/office/powerpoint/2010/main" val="3859255386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104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1" name="資料庫圖表 10"/>
          <p:cNvGraphicFramePr/>
          <p:nvPr userDrawn="1">
            <p:extLst>
              <p:ext uri="{D42A27DB-BD31-4B8C-83A1-F6EECF244321}">
                <p14:modId xmlns:p14="http://schemas.microsoft.com/office/powerpoint/2010/main" val="4291593849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3198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566738" y="1447800"/>
            <a:ext cx="8001000" cy="4800600"/>
          </a:xfrm>
        </p:spPr>
        <p:txBody>
          <a:bodyPr/>
          <a:lstStyle>
            <a:lvl1pPr>
              <a:buClr>
                <a:schemeClr val="bg1"/>
              </a:buClr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標楷體" pitchFamily="65" charset="-120"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  <a:latin typeface="+mn-lt"/>
                <a:ea typeface="標楷體" pitchFamily="65" charset="-120"/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標楷體" pitchFamily="65" charset="-120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  <a:ea typeface="標楷體" pitchFamily="65" charset="-120"/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9640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4FA26-5453-4965-A5DC-5E63B71E3A1A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 sz="12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sz="1200" dirty="0" smtClean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77ED9-43D8-4F62-8657-4EC21BB1AD9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4127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66738" y="14478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3438" y="14478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ABC99-F806-4BEB-A6AA-B634CC2A4D92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54E4E-1EF5-418B-AC55-44487787E57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4977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7ED48-BD6A-474B-B5A3-EB01C742DC72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B7A1E-79E0-431E-8E02-49EFA4EE0E7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8453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44383-3754-4615-AB78-17B4D93B4206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E0D76-CA60-4ADA-B8AC-1377E46A33D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447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52DDD-8A23-4C7D-8739-5BE7C6A5AFE7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687A8-C3AA-4265-AEA2-98E2E3F6164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5944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6A2C5-1A78-4DC9-B2A7-61A0E7EC247C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1AEE2-DD38-487E-87F5-6C11A805676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558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56D48-E26A-43F0-BD82-E5679A0C38B9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CC2E9-F6FA-4D35-961B-5FA82403344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0466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47800"/>
            <a:ext cx="8001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 userDrawn="1"/>
        </p:nvSpPr>
        <p:spPr bwMode="auto">
          <a:xfrm>
            <a:off x="609600" y="11430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573 h 1000"/>
              <a:gd name="T6" fmla="*/ 0 w 1000"/>
              <a:gd name="T7" fmla="*/ 11998573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19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77000"/>
            <a:ext cx="1981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ea"/>
                <a:ea typeface="+mn-ea"/>
              </a:defRPr>
            </a:lvl1pPr>
          </a:lstStyle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04" r:id="rId12"/>
    <p:sldLayoutId id="2147484105" r:id="rId13"/>
    <p:sldLayoutId id="2147484106" r:id="rId14"/>
    <p:sldLayoutId id="2147484107" r:id="rId15"/>
    <p:sldLayoutId id="2147484108" r:id="rId16"/>
    <p:sldLayoutId id="2147484124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400">
          <a:solidFill>
            <a:schemeClr val="tx1"/>
          </a:solidFill>
          <a:latin typeface="Arial" charset="0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Arial" charset="0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Arial" charset="0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Arial" charset="0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Arial" charset="0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47800"/>
            <a:ext cx="8001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 userDrawn="1"/>
        </p:nvSpPr>
        <p:spPr bwMode="auto">
          <a:xfrm>
            <a:off x="609600" y="11430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573 h 1000"/>
              <a:gd name="T6" fmla="*/ 0 w 1000"/>
              <a:gd name="T7" fmla="*/ 11998573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19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77000"/>
            <a:ext cx="1981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ea"/>
                <a:ea typeface="+mn-ea"/>
              </a:defRPr>
            </a:lvl1pPr>
          </a:lstStyle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99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2" r:id="rId2"/>
    <p:sldLayoutId id="2147484113" r:id="rId3"/>
    <p:sldLayoutId id="2147484114" r:id="rId4"/>
    <p:sldLayoutId id="2147484119" r:id="rId5"/>
    <p:sldLayoutId id="2147484120" r:id="rId6"/>
    <p:sldLayoutId id="2147484121" r:id="rId7"/>
    <p:sldLayoutId id="2147484117" r:id="rId8"/>
    <p:sldLayoutId id="2147484115" r:id="rId9"/>
    <p:sldLayoutId id="2147484123" r:id="rId10"/>
    <p:sldLayoutId id="214748412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400">
          <a:solidFill>
            <a:schemeClr val="tx1"/>
          </a:solidFill>
          <a:latin typeface="Arial" charset="0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Arial" charset="0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Arial" charset="0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Arial" charset="0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Arial" charset="0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4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image" Target="../media/image56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1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2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7.png"/><Relationship Id="rId4" Type="http://schemas.openxmlformats.org/officeDocument/2006/relationships/image" Target="../media/image12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381000"/>
            <a:ext cx="8153400" cy="19812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z="3200" dirty="0" smtClean="0"/>
              <a:t>解析</a:t>
            </a:r>
            <a:r>
              <a:rPr lang="en-US" altLang="zh-TW" sz="3200" dirty="0" smtClean="0"/>
              <a:t>You Only Look Once(YOLO)</a:t>
            </a:r>
            <a:r>
              <a:rPr lang="zh-TW" altLang="en-US" sz="3200" dirty="0" smtClean="0"/>
              <a:t>物件偵測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 smtClean="0"/>
              <a:t>Analysis You Only Look Once Object Detection</a:t>
            </a:r>
            <a:br>
              <a:rPr lang="en-US" altLang="zh-TW" sz="3200" dirty="0" smtClean="0"/>
            </a:br>
            <a:endParaRPr lang="en-US" altLang="zh-TW" sz="32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200400"/>
            <a:ext cx="8077200" cy="3048000"/>
          </a:xfrm>
          <a:noFill/>
        </p:spPr>
        <p:txBody>
          <a:bodyPr/>
          <a:lstStyle/>
          <a:p>
            <a:pPr algn="r" eaLnBrk="1" hangingPunct="1"/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謝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柏鋒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 algn="r" eaLnBrk="1" hangingPunct="1"/>
            <a:r>
              <a:rPr lang="en-US" altLang="zh-TW" sz="2000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Department of Computer Science and Information Engineering</a:t>
            </a:r>
            <a:br>
              <a:rPr lang="en-US" altLang="zh-TW" sz="2000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</a:br>
            <a:r>
              <a:rPr lang="en-US" altLang="zh-TW" sz="2000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National Taipei University of Technology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FD8F80-21D8-44BD-92F9-54DC4531A0A5}" type="slidenum">
              <a:rPr lang="zh-TW" altLang="en-US" smtClean="0"/>
              <a:pPr>
                <a:defRPr/>
              </a:pPr>
              <a:t>1</a:t>
            </a:fld>
            <a:endParaRPr lang="en-US" altLang="zh-TW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本篇將著重探討建築花紋數位化的部分</a:t>
            </a:r>
            <a:endParaRPr lang="en-US" altLang="zh-TW" sz="2400" dirty="0" smtClean="0"/>
          </a:p>
          <a:p>
            <a:r>
              <a:rPr lang="zh-TW" altLang="en-US" sz="2400" dirty="0" smtClean="0"/>
              <a:t>同樣的花紋可能用於不同的地方，因應不同</a:t>
            </a:r>
            <a:r>
              <a:rPr lang="zh-TW" altLang="en-US" sz="2400" dirty="0"/>
              <a:t>部位需要進行尺寸</a:t>
            </a:r>
            <a:r>
              <a:rPr lang="zh-TW" altLang="en-US" sz="2400" dirty="0" smtClean="0"/>
              <a:t>調整</a:t>
            </a:r>
            <a:endParaRPr lang="en-US" altLang="zh-TW" sz="2400" dirty="0" smtClean="0"/>
          </a:p>
          <a:p>
            <a:r>
              <a:rPr lang="zh-TW" altLang="en-US" sz="2400" dirty="0" smtClean="0"/>
              <a:t>然而</a:t>
            </a:r>
            <a:r>
              <a:rPr lang="zh-TW" altLang="en-US" sz="2400" dirty="0"/>
              <a:t>數位化後若要將點</a:t>
            </a:r>
            <a:r>
              <a:rPr lang="zh-TW" altLang="en-US" sz="2400" dirty="0" smtClean="0"/>
              <a:t>陣圖</a:t>
            </a:r>
            <a:r>
              <a:rPr lang="zh-TW" altLang="en-US" sz="2400" dirty="0"/>
              <a:t>放大時，會因本身檔案格式</a:t>
            </a:r>
            <a:r>
              <a:rPr lang="zh-TW" altLang="en-US" sz="2400" dirty="0" smtClean="0"/>
              <a:t>限制，</a:t>
            </a:r>
            <a:r>
              <a:rPr lang="zh-TW" altLang="en-US" sz="2400" dirty="0"/>
              <a:t>出現明顯的</a:t>
            </a:r>
            <a:r>
              <a:rPr lang="zh-TW" altLang="en-US" sz="2400" dirty="0" smtClean="0"/>
              <a:t>模糊</a:t>
            </a:r>
            <a:endParaRPr lang="en-US" altLang="zh-TW" sz="2400" dirty="0" smtClean="0"/>
          </a:p>
          <a:p>
            <a:r>
              <a:rPr lang="zh-TW" altLang="en-US" sz="2400" dirty="0"/>
              <a:t>向量圖會是更適合的選項</a:t>
            </a:r>
            <a:endParaRPr lang="zh-TW" altLang="en-US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相關研究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49" y="4038600"/>
            <a:ext cx="6224851" cy="1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7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100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>
                <a:latin typeface="標楷體" panose="03000509000000000000" pitchFamily="65" charset="-120"/>
              </a:rPr>
              <a:t>導論</a:t>
            </a:r>
            <a:endParaRPr lang="en-US" altLang="zh-TW" sz="2800" dirty="0"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相關研究</a:t>
            </a:r>
            <a:endParaRPr lang="en-US" altLang="zh-TW" sz="2800" dirty="0" smtClean="0"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cs typeface="Times New Roman" pitchFamily="18" charset="0"/>
              </a:rPr>
              <a:t>彩畫分</a:t>
            </a:r>
            <a:r>
              <a:rPr lang="zh-TW" altLang="en-US" sz="2800" dirty="0">
                <a:latin typeface="標楷體" panose="03000509000000000000" pitchFamily="65" charset="-120"/>
                <a:cs typeface="Times New Roman" pitchFamily="18" charset="0"/>
              </a:rPr>
              <a:t>類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>
                <a:cs typeface="Times New Roman" pitchFamily="18" charset="0"/>
              </a:rPr>
              <a:t>向量圖形交織與穿透</a:t>
            </a:r>
            <a:r>
              <a:rPr lang="zh-TW" altLang="en-US" sz="2800" dirty="0" smtClean="0">
                <a:cs typeface="Times New Roman" pitchFamily="18" charset="0"/>
              </a:rPr>
              <a:t>編輯</a:t>
            </a:r>
            <a:endParaRPr lang="zh-TW" altLang="en-US" sz="2800" dirty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結果與討論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>
                <a:solidFill>
                  <a:srgbClr val="EEF25C"/>
                </a:solidFill>
                <a:cs typeface="Times New Roman" pitchFamily="18" charset="0"/>
              </a:rPr>
              <a:t>結論</a:t>
            </a:r>
            <a:endParaRPr lang="en-US" altLang="zh-TW" sz="2800" dirty="0" smtClean="0">
              <a:solidFill>
                <a:srgbClr val="EEF25C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2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使用</a:t>
            </a:r>
            <a:r>
              <a:rPr lang="en-US" altLang="zh-TW" sz="2800" dirty="0"/>
              <a:t>SVG</a:t>
            </a:r>
            <a:r>
              <a:rPr lang="zh-TW" altLang="en-US" sz="2800" dirty="0"/>
              <a:t>為基礎做出一套具互動編輯</a:t>
            </a:r>
            <a:r>
              <a:rPr lang="zh-TW" altLang="en-US" sz="2800" dirty="0" smtClean="0"/>
              <a:t>能力系統</a:t>
            </a:r>
            <a:endParaRPr lang="zh-TW" altLang="en-US" sz="2800" dirty="0"/>
          </a:p>
          <a:p>
            <a:r>
              <a:rPr lang="zh-TW" altLang="en-US" sz="2800" dirty="0" smtClean="0"/>
              <a:t>在</a:t>
            </a:r>
            <a:r>
              <a:rPr lang="zh-TW" altLang="en-US" sz="2800" dirty="0"/>
              <a:t>編輯系統中使用者能夠</a:t>
            </a:r>
            <a:r>
              <a:rPr lang="zh-TW" altLang="en-US" sz="2800" dirty="0" smtClean="0"/>
              <a:t>處理</a:t>
            </a:r>
            <a:r>
              <a:rPr lang="zh-TW" altLang="en-US" sz="2800" dirty="0" smtClean="0">
                <a:solidFill>
                  <a:srgbClr val="C00000"/>
                </a:solidFill>
              </a:rPr>
              <a:t>交織與</a:t>
            </a:r>
            <a:r>
              <a:rPr lang="zh-TW" altLang="en-US" sz="2800" dirty="0">
                <a:solidFill>
                  <a:srgbClr val="C00000"/>
                </a:solidFill>
              </a:rPr>
              <a:t>穿透</a:t>
            </a:r>
            <a:r>
              <a:rPr lang="zh-TW" altLang="en-US" sz="2800" dirty="0" smtClean="0"/>
              <a:t>，</a:t>
            </a:r>
            <a:r>
              <a:rPr lang="zh-TW" altLang="en-US" sz="2800" dirty="0"/>
              <a:t>並保留</a:t>
            </a:r>
            <a:r>
              <a:rPr lang="zh-TW" altLang="en-US" sz="2800" dirty="0" smtClean="0"/>
              <a:t>結構與編輯便利性</a:t>
            </a:r>
            <a:endParaRPr lang="en-US" altLang="zh-TW" sz="2800" dirty="0" smtClean="0"/>
          </a:p>
          <a:p>
            <a:r>
              <a:rPr lang="zh-TW" altLang="en-US" sz="2800" dirty="0"/>
              <a:t>藉</a:t>
            </a:r>
            <a:r>
              <a:rPr lang="zh-TW" altLang="en-US" sz="2800" dirty="0" smtClean="0"/>
              <a:t>由繪製單一構件與輸入規則，能夠快速地產生由重複部分組成的圖樣</a:t>
            </a:r>
            <a:endParaRPr lang="zh-TW" altLang="en-US" sz="2800" dirty="0"/>
          </a:p>
          <a:p>
            <a:r>
              <a:rPr lang="zh-TW" altLang="en-US" sz="2800" dirty="0"/>
              <a:t>繪製完成後可以輸出</a:t>
            </a:r>
            <a:r>
              <a:rPr lang="en-US" altLang="zh-TW" sz="2800" dirty="0"/>
              <a:t>SVG</a:t>
            </a:r>
            <a:r>
              <a:rPr lang="zh-TW" altLang="en-US" sz="2800" dirty="0"/>
              <a:t>，也能</a:t>
            </a:r>
            <a:r>
              <a:rPr lang="zh-TW" altLang="en-US" sz="2800" dirty="0" smtClean="0"/>
              <a:t>以</a:t>
            </a:r>
            <a:r>
              <a:rPr lang="en-US" altLang="zh-TW" sz="2800" dirty="0" smtClean="0"/>
              <a:t>JSON</a:t>
            </a:r>
            <a:r>
              <a:rPr lang="zh-TW" altLang="en-US" sz="2800" dirty="0" smtClean="0"/>
              <a:t>格式保存</a:t>
            </a:r>
            <a:r>
              <a:rPr lang="zh-TW" altLang="en-US" sz="2800" dirty="0"/>
              <a:t>下來保留編輯</a:t>
            </a:r>
            <a:r>
              <a:rPr lang="zh-TW" altLang="en-US" sz="2800" dirty="0" smtClean="0"/>
              <a:t>能力</a:t>
            </a:r>
            <a:endParaRPr lang="en-US" altLang="zh-TW" sz="2800" dirty="0" smtClean="0"/>
          </a:p>
          <a:p>
            <a:r>
              <a:rPr lang="zh-TW" altLang="en-US" sz="2800" dirty="0" smtClean="0"/>
              <a:t>匯出的</a:t>
            </a:r>
            <a:r>
              <a:rPr lang="en-US" altLang="zh-TW" sz="2800" dirty="0" smtClean="0"/>
              <a:t>SVG</a:t>
            </a:r>
            <a:r>
              <a:rPr lang="zh-TW" altLang="en-US" sz="2800" dirty="0" smtClean="0"/>
              <a:t>仍保留</a:t>
            </a:r>
            <a:r>
              <a:rPr lang="en-US" altLang="zh-TW" sz="2800" dirty="0" smtClean="0"/>
              <a:t>SVG</a:t>
            </a:r>
            <a:r>
              <a:rPr lang="zh-TW" altLang="en-US" sz="2800" dirty="0" smtClean="0"/>
              <a:t>的可讀</a:t>
            </a:r>
            <a:r>
              <a:rPr lang="zh-TW" altLang="en-US" sz="2800" dirty="0"/>
              <a:t>性</a:t>
            </a:r>
          </a:p>
          <a:p>
            <a:pPr marL="0" indent="0">
              <a:buNone/>
            </a:pPr>
            <a:endParaRPr lang="en-US" altLang="zh-TW" sz="28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101</a:t>
            </a:fld>
            <a:endParaRPr lang="en-US" altLang="zh-TW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結論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1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提供更廣泛的重複規則</a:t>
            </a:r>
            <a:endParaRPr lang="en-US" altLang="zh-TW" sz="2800" dirty="0" smtClean="0"/>
          </a:p>
          <a:p>
            <a:r>
              <a:rPr lang="zh-TW" altLang="en-US" sz="2800" dirty="0" smtClean="0"/>
              <a:t>支援</a:t>
            </a:r>
            <a:r>
              <a:rPr lang="zh-TW" altLang="en-US" sz="2800" dirty="0"/>
              <a:t>圓形</a:t>
            </a:r>
            <a:r>
              <a:rPr lang="zh-TW" altLang="en-US" sz="2800" dirty="0" smtClean="0"/>
              <a:t>的切</a:t>
            </a:r>
            <a:r>
              <a:rPr lang="zh-TW" altLang="en-US" sz="2800" dirty="0"/>
              <a:t>割</a:t>
            </a:r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102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未來展望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7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Iya\Desktop\羅地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635638"/>
            <a:ext cx="5228488" cy="17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瑣文三品的羅地龜紋，圖樣中具交織</a:t>
            </a:r>
            <a:r>
              <a:rPr lang="zh-TW" altLang="en-US" sz="2400" dirty="0" smtClean="0"/>
              <a:t>結構</a:t>
            </a:r>
            <a:r>
              <a:rPr lang="en-US" altLang="zh-TW" sz="2400" dirty="0" smtClean="0"/>
              <a:t>(Interwoven)</a:t>
            </a:r>
          </a:p>
          <a:p>
            <a:r>
              <a:rPr lang="zh-TW" altLang="en-US" sz="2400" dirty="0" smtClean="0"/>
              <a:t>呈</a:t>
            </a:r>
            <a:r>
              <a:rPr lang="zh-TW" altLang="en-US" sz="2400" dirty="0"/>
              <a:t>現</a:t>
            </a:r>
            <a:r>
              <a:rPr lang="zh-TW" altLang="en-US" sz="2400" dirty="0" smtClean="0"/>
              <a:t>於二</a:t>
            </a:r>
            <a:r>
              <a:rPr lang="zh-TW" altLang="en-US" sz="2400" dirty="0"/>
              <a:t>維</a:t>
            </a:r>
            <a:r>
              <a:rPr lang="zh-TW" altLang="en-US" sz="2400" dirty="0" smtClean="0"/>
              <a:t>空間中結構易損失</a:t>
            </a:r>
            <a:r>
              <a:rPr lang="zh-TW" altLang="en-US" sz="2400" dirty="0"/>
              <a:t>三維涵義，故須針對此結構進行特別</a:t>
            </a:r>
            <a:r>
              <a:rPr lang="zh-TW" altLang="en-US" sz="2400" dirty="0" smtClean="0"/>
              <a:t>處理</a:t>
            </a:r>
            <a:endParaRPr lang="en-US" altLang="zh-TW" sz="2400" dirty="0" smtClean="0"/>
          </a:p>
          <a:p>
            <a:r>
              <a:rPr lang="zh-TW" altLang="en-US" sz="2400" dirty="0"/>
              <a:t>聚焦於圖中</a:t>
            </a:r>
            <a:r>
              <a:rPr lang="zh-TW" altLang="en-US" sz="2400" dirty="0" smtClean="0"/>
              <a:t>單一</a:t>
            </a:r>
            <a:r>
              <a:rPr lang="zh-TW" altLang="en-US" sz="2400" dirty="0"/>
              <a:t>構件</a:t>
            </a:r>
            <a:r>
              <a:rPr lang="zh-TW" altLang="en-US" sz="2400" dirty="0" smtClean="0"/>
              <a:t>，橘色環高於綠色線條，藍色線條高於橘色環，而綠色線條卻又高於藍色線條，即是交織一例。</a:t>
            </a:r>
            <a:endParaRPr lang="en-US" altLang="zh-TW" sz="24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相關研究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027176" y="5139891"/>
            <a:ext cx="762000" cy="762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1" name="直線接點 10"/>
          <p:cNvCxnSpPr>
            <a:stCxn id="7" idx="3"/>
          </p:cNvCxnSpPr>
          <p:nvPr/>
        </p:nvCxnSpPr>
        <p:spPr bwMode="auto">
          <a:xfrm flipV="1">
            <a:off x="5789176" y="4759104"/>
            <a:ext cx="1380613" cy="7617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Picture 2" descr="C:\Users\Iya\Desktop\羅地龜文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7968" r="75585" b="29156"/>
          <a:stretch/>
        </p:blipFill>
        <p:spPr bwMode="auto">
          <a:xfrm>
            <a:off x="7165415" y="3522630"/>
            <a:ext cx="1710948" cy="17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7" y="4114714"/>
            <a:ext cx="1828571" cy="182857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9" y="4378104"/>
            <a:ext cx="1447619" cy="137142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5" y="4099405"/>
            <a:ext cx="1638095" cy="176507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3" t="37509" r="43805" b="33320"/>
          <a:stretch/>
        </p:blipFill>
        <p:spPr>
          <a:xfrm>
            <a:off x="1219200" y="4800600"/>
            <a:ext cx="457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" y="4378104"/>
            <a:ext cx="1086145" cy="10225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09" y="5486503"/>
            <a:ext cx="1371497" cy="137149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09" y="2823694"/>
            <a:ext cx="1227547" cy="1332190"/>
          </a:xfrm>
          <a:prstGeom prst="rect">
            <a:avLst/>
          </a:prstGeom>
        </p:spPr>
      </p:pic>
      <p:pic>
        <p:nvPicPr>
          <p:cNvPr id="34" name="Picture 2" descr="C:\Users\Iya\Desktop\羅地龜文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635638"/>
            <a:ext cx="5228488" cy="17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以上頁的解釋出發，可發現交織情況即是描述同一物件具有多個</a:t>
            </a:r>
            <a:r>
              <a:rPr lang="zh-TW" altLang="en-US" sz="2400" dirty="0" smtClean="0"/>
              <a:t>深度</a:t>
            </a:r>
            <a:endParaRPr lang="en-US" altLang="zh-TW" sz="2400" dirty="0" smtClean="0"/>
          </a:p>
          <a:p>
            <a:r>
              <a:rPr lang="zh-TW" altLang="en-US" sz="2400" dirty="0"/>
              <a:t>例子中就是以綠色線條為例，類比結構上應該矮於藍色線條，但實際接觸卻高於它</a:t>
            </a:r>
            <a:endParaRPr lang="en-US" altLang="zh-TW" sz="24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相關研究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5027176" y="5139891"/>
            <a:ext cx="762000" cy="762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1" name="直線接點 10"/>
          <p:cNvCxnSpPr>
            <a:stCxn id="7" idx="3"/>
          </p:cNvCxnSpPr>
          <p:nvPr/>
        </p:nvCxnSpPr>
        <p:spPr bwMode="auto">
          <a:xfrm flipV="1">
            <a:off x="5789176" y="4759104"/>
            <a:ext cx="1380613" cy="7617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文字方塊 16"/>
          <p:cNvSpPr txBox="1"/>
          <p:nvPr/>
        </p:nvSpPr>
        <p:spPr>
          <a:xfrm>
            <a:off x="-35711" y="58089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高於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-34693" y="44071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高於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88827" y="352263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高於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1" name="弧形向右箭號 30"/>
          <p:cNvSpPr/>
          <p:nvPr/>
        </p:nvSpPr>
        <p:spPr bwMode="auto">
          <a:xfrm rot="10800000">
            <a:off x="1697435" y="3618670"/>
            <a:ext cx="724593" cy="2421072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弧形向右箭號 31"/>
          <p:cNvSpPr/>
          <p:nvPr/>
        </p:nvSpPr>
        <p:spPr bwMode="auto">
          <a:xfrm>
            <a:off x="89647" y="3851971"/>
            <a:ext cx="315355" cy="637656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弧形向右箭號 32"/>
          <p:cNvSpPr/>
          <p:nvPr/>
        </p:nvSpPr>
        <p:spPr bwMode="auto">
          <a:xfrm>
            <a:off x="139976" y="5198595"/>
            <a:ext cx="315355" cy="637656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20" name="Picture 2" descr="C:\Users\Iya\Desktop\羅地龜文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7968" r="75585" b="29156"/>
          <a:stretch/>
        </p:blipFill>
        <p:spPr bwMode="auto">
          <a:xfrm>
            <a:off x="7165415" y="3522630"/>
            <a:ext cx="1710948" cy="17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7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8" grpId="0"/>
      <p:bldP spid="19" grpId="0"/>
      <p:bldP spid="31" grpId="0" animBg="1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系統繪製(4x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455737"/>
            <a:ext cx="9144000" cy="51435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5" name="Picture 2" descr="C:\Users\Iya\Desktop\羅地龜文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7968" r="75585" b="29156"/>
          <a:stretch/>
        </p:blipFill>
        <p:spPr bwMode="auto">
          <a:xfrm>
            <a:off x="6747252" y="33251"/>
            <a:ext cx="1710948" cy="17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6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>
                <a:latin typeface="+mn-ea"/>
                <a:ea typeface="+mn-ea"/>
              </a:rPr>
              <a:t>生成一個繪製系統，能夠描繪各式花紋，處理花紋中形狀彼此</a:t>
            </a:r>
            <a:r>
              <a:rPr lang="zh-TW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交織</a:t>
            </a:r>
            <a:r>
              <a:rPr lang="zh-TW" altLang="en-US" sz="2400" dirty="0" smtClean="0">
                <a:latin typeface="+mn-ea"/>
                <a:ea typeface="+mn-ea"/>
              </a:rPr>
              <a:t>與</a:t>
            </a:r>
            <a:r>
              <a:rPr lang="zh-TW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穿透</a:t>
            </a:r>
            <a:r>
              <a:rPr lang="zh-TW" altLang="en-US" sz="2400" dirty="0" smtClean="0">
                <a:latin typeface="+mn-ea"/>
                <a:ea typeface="+mn-ea"/>
              </a:rPr>
              <a:t>的情形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latin typeface="+mn-ea"/>
                <a:ea typeface="+mn-ea"/>
              </a:rPr>
              <a:t>系統以 </a:t>
            </a:r>
            <a:r>
              <a:rPr lang="en-US" altLang="zh-TW" sz="2400" dirty="0" smtClean="0">
                <a:latin typeface="+mn-ea"/>
                <a:ea typeface="+mn-ea"/>
              </a:rPr>
              <a:t>SVG (Scalable Vector Graphics) </a:t>
            </a:r>
            <a:r>
              <a:rPr lang="zh-TW" altLang="en-US" sz="2400" dirty="0" smtClean="0">
                <a:latin typeface="+mn-ea"/>
                <a:ea typeface="+mn-ea"/>
              </a:rPr>
              <a:t>為表達形式與繪畫方式，且以</a:t>
            </a:r>
            <a:r>
              <a:rPr lang="en-US" altLang="zh-TW" sz="2400" dirty="0" smtClean="0">
                <a:latin typeface="+mn-ea"/>
                <a:ea typeface="+mn-ea"/>
              </a:rPr>
              <a:t>JSON</a:t>
            </a:r>
            <a:r>
              <a:rPr lang="zh-TW" altLang="en-US" sz="2400" dirty="0" smtClean="0">
                <a:latin typeface="+mn-ea"/>
                <a:ea typeface="+mn-ea"/>
              </a:rPr>
              <a:t>格式保留系統編輯能力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latin typeface="+mn-ea"/>
                <a:ea typeface="+mn-ea"/>
              </a:rPr>
              <a:t>以瑣文三品</a:t>
            </a:r>
            <a:r>
              <a:rPr lang="zh-TW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龜文</a:t>
            </a:r>
            <a:r>
              <a:rPr lang="zh-TW" altLang="en-US" sz="2400" dirty="0" smtClean="0">
                <a:latin typeface="+mn-ea"/>
                <a:ea typeface="+mn-ea"/>
              </a:rPr>
              <a:t>作為生成範例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latin typeface="+mn-ea"/>
                <a:ea typeface="+mn-ea"/>
              </a:rPr>
              <a:t>目的為產生與營造法式中圖例一模一樣的數位化版本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latin typeface="+mn-ea"/>
                <a:ea typeface="+mn-ea"/>
              </a:rPr>
              <a:t>調整後能進行各式創意生成</a:t>
            </a:r>
            <a:endParaRPr lang="en-US" altLang="zh-TW" sz="24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論文目標</a:t>
            </a:r>
            <a:endParaRPr lang="zh-TW" altLang="en-US" dirty="0"/>
          </a:p>
        </p:txBody>
      </p:sp>
      <p:pic>
        <p:nvPicPr>
          <p:cNvPr id="4" name="Picture 3" descr="C:\Users\Iya\Desktop\羅地龜文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4"/>
          <a:stretch/>
        </p:blipFill>
        <p:spPr bwMode="auto">
          <a:xfrm>
            <a:off x="1299052" y="4419600"/>
            <a:ext cx="6552245" cy="23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4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15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>
                <a:latin typeface="標楷體" panose="03000509000000000000" pitchFamily="65" charset="-120"/>
              </a:rPr>
              <a:t>導論</a:t>
            </a:r>
            <a:endParaRPr lang="en-US" altLang="zh-TW" sz="2800" dirty="0">
              <a:latin typeface="標楷體" panose="03000509000000000000" pitchFamily="65" charset="-120"/>
            </a:endParaRPr>
          </a:p>
          <a:p>
            <a:r>
              <a:rPr lang="zh-TW" altLang="en-US" sz="4000" dirty="0" smtClean="0">
                <a:solidFill>
                  <a:srgbClr val="EEF25C"/>
                </a:solidFill>
                <a:latin typeface="標楷體" panose="03000509000000000000" pitchFamily="65" charset="-120"/>
              </a:rPr>
              <a:t>驗證圖樣</a:t>
            </a:r>
            <a:endParaRPr lang="en-US" altLang="zh-TW" dirty="0" smtClean="0">
              <a:solidFill>
                <a:srgbClr val="EEF25C"/>
              </a:solidFill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相關研究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>
                <a:cs typeface="Times New Roman" pitchFamily="18" charset="0"/>
              </a:rPr>
              <a:t>向量</a:t>
            </a:r>
            <a:r>
              <a:rPr lang="zh-TW" altLang="en-US" sz="2800" dirty="0" smtClean="0">
                <a:cs typeface="Times New Roman" pitchFamily="18" charset="0"/>
              </a:rPr>
              <a:t>圖形</a:t>
            </a:r>
            <a:r>
              <a:rPr lang="zh-TW" altLang="en-US" sz="2800" dirty="0"/>
              <a:t>交織與穿透</a:t>
            </a:r>
            <a:r>
              <a:rPr lang="zh-TW" altLang="en-US" sz="2800" dirty="0" smtClean="0"/>
              <a:t>編輯</a:t>
            </a:r>
            <a:endParaRPr lang="zh-TW" altLang="en-US" sz="2400" dirty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結果與討論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</a:t>
            </a:r>
            <a:r>
              <a:rPr lang="zh-TW" altLang="en-US" sz="2800" dirty="0">
                <a:cs typeface="Times New Roman" pitchFamily="18" charset="0"/>
              </a:rPr>
              <a:t>論</a:t>
            </a:r>
            <a:endParaRPr lang="en-US" altLang="zh-TW" sz="28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6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營造法式為例：樣板結構特徵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4" name="直排文字版面配置區 2"/>
          <p:cNvSpPr txBox="1">
            <a:spLocks/>
          </p:cNvSpPr>
          <p:nvPr/>
        </p:nvSpPr>
        <p:spPr>
          <a:xfrm>
            <a:off x="574675" y="4876800"/>
            <a:ext cx="8001000" cy="1303338"/>
          </a:xfrm>
          <a:prstGeom prst="rect">
            <a:avLst/>
          </a:prstGeom>
        </p:spPr>
        <p:txBody>
          <a:bodyPr vert="horz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TW" altLang="en-US" kern="0" dirty="0" smtClean="0"/>
              <a:t>藉由分析營造法式中諸多中式彩畫，以</a:t>
            </a:r>
            <a:r>
              <a:rPr lang="zh-TW" altLang="en-US" kern="0" dirty="0" smtClean="0">
                <a:solidFill>
                  <a:srgbClr val="C00000"/>
                </a:solidFill>
              </a:rPr>
              <a:t>結構化明顯</a:t>
            </a:r>
            <a:r>
              <a:rPr lang="zh-TW" altLang="en-US" kern="0" dirty="0" smtClean="0"/>
              <a:t>且具</a:t>
            </a:r>
            <a:r>
              <a:rPr lang="zh-TW" altLang="en-US" kern="0" dirty="0" smtClean="0">
                <a:solidFill>
                  <a:srgbClr val="C00000"/>
                </a:solidFill>
              </a:rPr>
              <a:t>可推測規則</a:t>
            </a:r>
            <a:r>
              <a:rPr lang="zh-TW" altLang="en-US" kern="0" dirty="0" smtClean="0"/>
              <a:t>的瑣文作為拆解對象來預測樣板化編輯中所需的功能與表現方式。營造法式彩畫的參考來源為陶本版本。</a:t>
            </a:r>
            <a:endParaRPr lang="en-US" altLang="zh-TW" kern="0" dirty="0" smtClean="0"/>
          </a:p>
        </p:txBody>
      </p:sp>
      <p:pic>
        <p:nvPicPr>
          <p:cNvPr id="1026" name="Picture 2" descr="「營造法式 陶本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36119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1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本文驗證對象挑選</a:t>
            </a:r>
            <a:r>
              <a:rPr lang="en-US" altLang="zh-TW" sz="2400" dirty="0" smtClean="0"/>
              <a:t>《</a:t>
            </a:r>
            <a:r>
              <a:rPr lang="zh-TW" altLang="en-US" sz="2400" dirty="0" smtClean="0"/>
              <a:t>營造法式</a:t>
            </a:r>
            <a:r>
              <a:rPr lang="en-US" altLang="zh-TW" sz="2400" dirty="0" smtClean="0"/>
              <a:t>》</a:t>
            </a:r>
            <a:r>
              <a:rPr lang="zh-TW" altLang="en-US" sz="2400" dirty="0" smtClean="0"/>
              <a:t>中瑣文三品的龜紋，而龜紋共有三種，下面接著分析各龜文結構。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瑣文結構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41551"/>
              </p:ext>
            </p:extLst>
          </p:nvPr>
        </p:nvGraphicFramePr>
        <p:xfrm>
          <a:off x="914400" y="2819400"/>
          <a:ext cx="78486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759708769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1349842104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3950312212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羅地龜文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六出龜文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交腳龜文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3575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781718"/>
                  </a:ext>
                </a:extLst>
              </a:tr>
            </a:tbl>
          </a:graphicData>
        </a:graphic>
      </p:graphicFrame>
      <p:pic>
        <p:nvPicPr>
          <p:cNvPr id="2051" name="Picture 3" descr="C:\Users\Iya\Desktop\羅地龜文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4"/>
          <a:stretch/>
        </p:blipFill>
        <p:spPr bwMode="auto">
          <a:xfrm>
            <a:off x="914401" y="3884973"/>
            <a:ext cx="2590799" cy="93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Iya\Desktop\交腳龜文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7"/>
          <a:stretch/>
        </p:blipFill>
        <p:spPr bwMode="auto">
          <a:xfrm>
            <a:off x="6158751" y="3879965"/>
            <a:ext cx="2590800" cy="94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Iya\Desktop\六出龜文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3"/>
          <a:stretch/>
        </p:blipFill>
        <p:spPr bwMode="auto">
          <a:xfrm>
            <a:off x="3527548" y="3879751"/>
            <a:ext cx="2622303" cy="93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8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羅</a:t>
            </a:r>
            <a:r>
              <a:rPr lang="zh-TW" altLang="en-US" sz="2400" dirty="0"/>
              <a:t>地</a:t>
            </a:r>
            <a:r>
              <a:rPr lang="zh-TW" altLang="en-US" sz="2400" dirty="0" smtClean="0"/>
              <a:t>龜文由結構由圓環與線條組成</a:t>
            </a:r>
            <a:endParaRPr lang="en-US" altLang="zh-TW" sz="2400" dirty="0" smtClean="0"/>
          </a:p>
          <a:p>
            <a:r>
              <a:rPr lang="zh-TW" altLang="en-US" sz="2400" dirty="0" smtClean="0"/>
              <a:t>具</a:t>
            </a:r>
            <a:r>
              <a:rPr lang="zh-TW" altLang="en-US" sz="2400" dirty="0" smtClean="0">
                <a:solidFill>
                  <a:srgbClr val="C00000"/>
                </a:solidFill>
              </a:rPr>
              <a:t>交織</a:t>
            </a:r>
            <a:r>
              <a:rPr lang="zh-TW" altLang="en-US" sz="2400" dirty="0" smtClean="0"/>
              <a:t>現象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羅</a:t>
            </a:r>
            <a:r>
              <a:rPr lang="zh-TW" altLang="en-US" sz="4000" dirty="0"/>
              <a:t>地</a:t>
            </a:r>
            <a:r>
              <a:rPr lang="zh-TW" altLang="en-US" sz="4000" dirty="0" smtClean="0"/>
              <a:t>龜文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4098" name="Picture 2" descr="C:\Users\Iya\Desktop\羅地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19400"/>
            <a:ext cx="9067800" cy="30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990600" y="1472579"/>
            <a:ext cx="7406005" cy="3045460"/>
          </a:xfrm>
          <a:prstGeom prst="rect">
            <a:avLst/>
          </a:prstGeom>
          <a:solidFill>
            <a:srgbClr val="564F5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羅地龜紋逐層貼上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0100"/>
            <a:ext cx="8305800" cy="28018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07329"/>
            <a:ext cx="8305800" cy="28018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04558"/>
            <a:ext cx="8305800" cy="28018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04557"/>
            <a:ext cx="8305800" cy="280184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97630"/>
            <a:ext cx="8305800" cy="28018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6" y="1215641"/>
            <a:ext cx="8305800" cy="280184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6" y="1204557"/>
            <a:ext cx="8305800" cy="280184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" y="1212871"/>
            <a:ext cx="8305800" cy="280184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990600" y="3962400"/>
            <a:ext cx="7475220" cy="734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17" name="Picture 2" descr="C:\Users\Iya\Desktop\羅地龜文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58310"/>
            <a:ext cx="8305800" cy="282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0" y="50595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原圖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5" y="1228294"/>
            <a:ext cx="8286641" cy="27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2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4000" dirty="0" smtClean="0">
                <a:solidFill>
                  <a:srgbClr val="EEF25C"/>
                </a:solidFill>
                <a:latin typeface="標楷體" panose="03000509000000000000" pitchFamily="65" charset="-120"/>
              </a:rPr>
              <a:t>導論</a:t>
            </a:r>
            <a:endParaRPr lang="en-US" altLang="zh-TW" sz="4000" dirty="0">
              <a:solidFill>
                <a:srgbClr val="EEF25C"/>
              </a:solidFill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研究動機</a:t>
            </a:r>
            <a:endParaRPr lang="en-US" altLang="zh-TW" sz="2800" dirty="0"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相關研究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內容</a:t>
            </a:r>
            <a:r>
              <a:rPr lang="zh-TW" altLang="en-US" sz="2800" dirty="0">
                <a:cs typeface="Times New Roman" pitchFamily="18" charset="0"/>
              </a:rPr>
              <a:t>解析與比較分類</a:t>
            </a:r>
            <a:endParaRPr lang="zh-TW" altLang="en-US" sz="2800" dirty="0" smtClean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結果與討論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結論</a:t>
            </a:r>
            <a:endParaRPr lang="en-US" altLang="zh-TW" sz="28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2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六出龜文結構上較無特別樣式</a:t>
            </a:r>
            <a:endParaRPr lang="en-US" altLang="zh-TW" sz="2400" dirty="0" smtClean="0"/>
          </a:p>
          <a:p>
            <a:r>
              <a:rPr lang="zh-TW" altLang="en-US" sz="2400" dirty="0" smtClean="0"/>
              <a:t>其頂點與頂點間具</a:t>
            </a:r>
            <a:r>
              <a:rPr lang="zh-TW" altLang="en-US" sz="2400" dirty="0" smtClean="0">
                <a:solidFill>
                  <a:srgbClr val="C00000"/>
                </a:solidFill>
              </a:rPr>
              <a:t>弧線</a:t>
            </a:r>
            <a:r>
              <a:rPr lang="zh-TW" altLang="en-US" sz="2400" dirty="0" smtClean="0"/>
              <a:t>邊，不同於另</a:t>
            </a:r>
            <a:r>
              <a:rPr lang="zh-TW" altLang="en-US" sz="2400" dirty="0"/>
              <a:t>外</a:t>
            </a:r>
            <a:r>
              <a:rPr lang="zh-TW" altLang="en-US" sz="2400" dirty="0" smtClean="0"/>
              <a:t>兩者僅有直線邊</a:t>
            </a:r>
            <a:endParaRPr lang="zh-TW" altLang="en-US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六</a:t>
            </a:r>
            <a:r>
              <a:rPr lang="zh-TW" altLang="en-US" sz="4000" dirty="0"/>
              <a:t>出</a:t>
            </a:r>
            <a:r>
              <a:rPr lang="zh-TW" altLang="en-US" sz="4000" dirty="0" smtClean="0"/>
              <a:t>龜文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5122" name="Picture 2" descr="C:\Users\Iya\Desktop\六出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7" y="2735587"/>
            <a:ext cx="9067799" cy="299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9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六出龜紋逐層貼上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14" name="矩形 13"/>
          <p:cNvSpPr/>
          <p:nvPr/>
        </p:nvSpPr>
        <p:spPr bwMode="auto">
          <a:xfrm>
            <a:off x="990600" y="3962400"/>
            <a:ext cx="7475220" cy="734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17" name="Picture 2" descr="C:\Users\Iya\Desktop\羅地龜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58310"/>
            <a:ext cx="8305800" cy="282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0" y="50595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原圖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19" name="Picture 2" descr="C:\Users\Iya\Desktop\六出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" y="4086756"/>
            <a:ext cx="8449979" cy="279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8" y="1254725"/>
            <a:ext cx="8377032" cy="271288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5" y="1266728"/>
            <a:ext cx="8343781" cy="2702119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5" y="1264257"/>
            <a:ext cx="8267581" cy="2677441"/>
          </a:xfrm>
          <a:prstGeom prst="rect">
            <a:avLst/>
          </a:prstGeom>
        </p:spPr>
      </p:pic>
      <p:pic>
        <p:nvPicPr>
          <p:cNvPr id="21" name="Picture 2" descr="C:\Users\Iya\Desktop\六出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2" y="1263513"/>
            <a:ext cx="8449979" cy="279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交腳龜文由六角結構相互</a:t>
            </a:r>
            <a:r>
              <a:rPr lang="zh-TW" altLang="en-US" sz="2400" dirty="0" smtClean="0">
                <a:solidFill>
                  <a:srgbClr val="C00000"/>
                </a:solidFill>
              </a:rPr>
              <a:t>交織</a:t>
            </a:r>
            <a:r>
              <a:rPr lang="zh-TW" altLang="en-US" sz="2400" dirty="0" smtClean="0"/>
              <a:t>構成</a:t>
            </a:r>
            <a:endParaRPr lang="en-US" altLang="zh-TW" sz="2400" dirty="0" smtClean="0"/>
          </a:p>
          <a:p>
            <a:r>
              <a:rPr lang="zh-TW" altLang="en-US" sz="2400" dirty="0" smtClean="0"/>
              <a:t>以線條來看可分為藍色與綠色兩層。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交腳龜文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3074" name="Picture 2" descr="C:\Users\Iya\Desktop\交腳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8962505" cy="30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8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auto">
          <a:xfrm>
            <a:off x="914400" y="1207263"/>
            <a:ext cx="7475220" cy="3068796"/>
          </a:xfrm>
          <a:prstGeom prst="rect">
            <a:avLst/>
          </a:prstGeom>
          <a:solidFill>
            <a:srgbClr val="EFB27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805451" y="4016355"/>
            <a:ext cx="7585554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17" name="Picture 2" descr="C:\Users\Iya\Desktop\交腳龜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28775"/>
            <a:ext cx="8241137" cy="28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53" y="1226590"/>
            <a:ext cx="8633653" cy="280424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1" y="1205878"/>
            <a:ext cx="8682271" cy="282003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7" y="1226590"/>
            <a:ext cx="8682271" cy="282003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交腳逐</a:t>
            </a:r>
            <a:r>
              <a:rPr lang="zh-TW" altLang="en-US" dirty="0"/>
              <a:t>層貼上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8" y="1205878"/>
            <a:ext cx="8691338" cy="283817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0" y="1213153"/>
            <a:ext cx="8682270" cy="283363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3" y="1192616"/>
            <a:ext cx="8682271" cy="28200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2" y="1205878"/>
            <a:ext cx="8682271" cy="28200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53" y="1229181"/>
            <a:ext cx="8633653" cy="28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8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Outline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24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</a:rPr>
              <a:t>導論</a:t>
            </a:r>
            <a:endParaRPr lang="en-US" altLang="zh-TW" sz="2800" dirty="0">
              <a:latin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</a:rPr>
              <a:t>驗證圖樣</a:t>
            </a:r>
          </a:p>
          <a:p>
            <a:r>
              <a:rPr lang="zh-TW" altLang="en-US" sz="4000" dirty="0" smtClean="0">
                <a:solidFill>
                  <a:srgbClr val="EEF25C"/>
                </a:solidFill>
                <a:latin typeface="標楷體" panose="03000509000000000000" pitchFamily="65" charset="-120"/>
              </a:rPr>
              <a:t>相關研究</a:t>
            </a:r>
            <a:endParaRPr lang="en-US" altLang="zh-TW" sz="4000" dirty="0" smtClean="0">
              <a:solidFill>
                <a:srgbClr val="EEF25C"/>
              </a:solidFill>
              <a:latin typeface="標楷體" panose="03000509000000000000" pitchFamily="65" charset="-120"/>
            </a:endParaRPr>
          </a:p>
          <a:p>
            <a:pPr lvl="1"/>
            <a:r>
              <a:rPr lang="zh-TW" altLang="en-US" dirty="0" smtClean="0">
                <a:solidFill>
                  <a:srgbClr val="EEF25C"/>
                </a:solidFill>
              </a:rPr>
              <a:t>二</a:t>
            </a:r>
            <a:r>
              <a:rPr lang="zh-TW" altLang="en-US" dirty="0">
                <a:solidFill>
                  <a:srgbClr val="EEF25C"/>
                </a:solidFill>
              </a:rPr>
              <a:t>維空間中的交織</a:t>
            </a:r>
            <a:r>
              <a:rPr lang="zh-TW" altLang="en-US" dirty="0" smtClean="0">
                <a:solidFill>
                  <a:srgbClr val="EEF25C"/>
                </a:solidFill>
              </a:rPr>
              <a:t>問題</a:t>
            </a:r>
            <a:endParaRPr lang="en-US" altLang="zh-TW" dirty="0" smtClean="0">
              <a:solidFill>
                <a:srgbClr val="EEF25C"/>
              </a:solidFill>
            </a:endParaRPr>
          </a:p>
          <a:p>
            <a:r>
              <a:rPr lang="zh-TW" altLang="en-US" sz="2800" dirty="0">
                <a:cs typeface="Times New Roman" pitchFamily="18" charset="0"/>
              </a:rPr>
              <a:t>向量</a:t>
            </a:r>
            <a:r>
              <a:rPr lang="zh-TW" altLang="en-US" sz="2800" dirty="0" smtClean="0">
                <a:cs typeface="Times New Roman" pitchFamily="18" charset="0"/>
              </a:rPr>
              <a:t>圖形</a:t>
            </a:r>
            <a:r>
              <a:rPr lang="zh-TW" altLang="en-US" sz="2800" dirty="0"/>
              <a:t>交織與穿透</a:t>
            </a:r>
            <a:r>
              <a:rPr lang="zh-TW" altLang="en-US" sz="2800" dirty="0" smtClean="0"/>
              <a:t>編輯</a:t>
            </a:r>
            <a:endParaRPr lang="zh-TW" altLang="en-US" sz="2800" dirty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結果</a:t>
            </a:r>
            <a:r>
              <a:rPr lang="zh-TW" altLang="en-US" sz="2800" dirty="0">
                <a:cs typeface="Times New Roman" pitchFamily="18" charset="0"/>
              </a:rPr>
              <a:t>與</a:t>
            </a:r>
            <a:r>
              <a:rPr lang="zh-TW" altLang="en-US" sz="2800" dirty="0" smtClean="0">
                <a:cs typeface="Times New Roman" pitchFamily="18" charset="0"/>
              </a:rPr>
              <a:t>討論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>
                <a:cs typeface="Times New Roman" pitchFamily="18" charset="0"/>
              </a:rPr>
              <a:t>結論</a:t>
            </a:r>
            <a:endParaRPr lang="en-US" altLang="zh-TW" sz="28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02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如何將三維語意表示於二維空間中，是個長期被廣泛討論的話題</a:t>
            </a:r>
            <a:endParaRPr lang="en-US" altLang="zh-TW" sz="2400" dirty="0" smtClean="0"/>
          </a:p>
          <a:p>
            <a:r>
              <a:rPr lang="zh-TW" altLang="en-US" sz="2400" dirty="0" smtClean="0"/>
              <a:t>包括如何</a:t>
            </a:r>
            <a:r>
              <a:rPr lang="zh-TW" altLang="en-US" sz="2400" dirty="0" smtClean="0">
                <a:solidFill>
                  <a:srgbClr val="C00000"/>
                </a:solidFill>
              </a:rPr>
              <a:t>保留編輯能力</a:t>
            </a:r>
            <a:r>
              <a:rPr lang="zh-TW" altLang="en-US" sz="2400" dirty="0" smtClean="0"/>
              <a:t>，</a:t>
            </a:r>
            <a:r>
              <a:rPr lang="zh-TW" altLang="en-US" sz="2400" dirty="0" smtClean="0">
                <a:solidFill>
                  <a:srgbClr val="C00000"/>
                </a:solidFill>
              </a:rPr>
              <a:t>編輯便利性</a:t>
            </a:r>
            <a:r>
              <a:rPr lang="zh-TW" altLang="en-US" sz="2400" dirty="0" smtClean="0"/>
              <a:t>與</a:t>
            </a:r>
            <a:r>
              <a:rPr lang="zh-TW" altLang="en-US" sz="2400" dirty="0" smtClean="0">
                <a:solidFill>
                  <a:srgbClr val="C00000"/>
                </a:solidFill>
              </a:rPr>
              <a:t>實作結構</a:t>
            </a:r>
            <a:r>
              <a:rPr lang="zh-TW" altLang="en-US" sz="2400" dirty="0" smtClean="0"/>
              <a:t>，下述探討各研究對各自結構的實作方法</a:t>
            </a:r>
            <a:endParaRPr lang="zh-TW" altLang="en-US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相關研究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95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keithwiley.com/pictures/globalPics/KeithPicDN1.7.250w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50"/>
          <a:stretch/>
        </p:blipFill>
        <p:spPr bwMode="auto">
          <a:xfrm>
            <a:off x="7897462" y="-19051"/>
            <a:ext cx="1237013" cy="116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重要參考文獻</a:t>
            </a:r>
            <a:r>
              <a:rPr lang="en-US" altLang="zh-TW" dirty="0" smtClean="0"/>
              <a:t>:2.5D</a:t>
            </a:r>
            <a:r>
              <a:rPr lang="zh-TW" altLang="en-US" dirty="0" smtClean="0"/>
              <a:t>於交織表面處理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4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/>
              <a:t>2007</a:t>
            </a:r>
            <a:r>
              <a:rPr lang="zh-TW" altLang="en-US" dirty="0"/>
              <a:t>年時新墨西哥</a:t>
            </a:r>
            <a:r>
              <a:rPr lang="zh-TW" altLang="en-US" dirty="0" smtClean="0"/>
              <a:t>大學 </a:t>
            </a:r>
            <a:r>
              <a:rPr lang="en-US" altLang="zh-TW" dirty="0" smtClean="0"/>
              <a:t>Wiley</a:t>
            </a:r>
            <a:r>
              <a:rPr lang="zh-TW" altLang="en-US" dirty="0" smtClean="0"/>
              <a:t> 提出</a:t>
            </a:r>
            <a:r>
              <a:rPr lang="zh-TW" altLang="en-US" dirty="0"/>
              <a:t>一篇論文關於以</a:t>
            </a:r>
            <a:r>
              <a:rPr lang="en-US" altLang="zh-TW" dirty="0" smtClean="0"/>
              <a:t>2.5D</a:t>
            </a:r>
            <a:r>
              <a:rPr lang="zh-TW" altLang="en-US" dirty="0" smtClean="0"/>
              <a:t> 繪圖</a:t>
            </a:r>
            <a:r>
              <a:rPr lang="zh-TW" altLang="en-US" dirty="0"/>
              <a:t>法來處理交織的表面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r>
              <a:rPr lang="en-US" altLang="zh-TW" dirty="0" smtClean="0"/>
              <a:t>2.5D</a:t>
            </a:r>
            <a:r>
              <a:rPr lang="zh-TW" altLang="en-US" dirty="0"/>
              <a:t>意即使用</a:t>
            </a:r>
            <a:r>
              <a:rPr lang="en-US" altLang="zh-TW" dirty="0"/>
              <a:t>2D</a:t>
            </a:r>
            <a:r>
              <a:rPr lang="zh-TW" altLang="en-US" dirty="0"/>
              <a:t>方式呈現，但能夠表現相對</a:t>
            </a:r>
            <a:r>
              <a:rPr lang="zh-TW" altLang="en-US" dirty="0" smtClean="0"/>
              <a:t>深度</a:t>
            </a: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9419"/>
          <a:stretch/>
        </p:blipFill>
        <p:spPr>
          <a:xfrm>
            <a:off x="2700338" y="2667000"/>
            <a:ext cx="3733800" cy="37338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6119336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n-lt"/>
              </a:rPr>
              <a:t/>
            </a:r>
            <a:br>
              <a:rPr lang="en-US" altLang="zh-TW" sz="1400" dirty="0">
                <a:latin typeface="+mn-lt"/>
              </a:rPr>
            </a:br>
            <a:r>
              <a:rPr lang="en-US" altLang="zh-TW" sz="1400" dirty="0">
                <a:latin typeface="+mn-lt"/>
              </a:rPr>
              <a:t>Wiley, K. B., and L. R. Williams, Representation of Interwoven Surfaces in 2½D Drawing, IEEE Computer Graphics and Applications, Vol. 27, No. 4, pp70-83, 2006. </a:t>
            </a:r>
          </a:p>
        </p:txBody>
      </p:sp>
    </p:spTree>
    <p:extLst>
      <p:ext uri="{BB962C8B-B14F-4D97-AF65-F5344CB8AC3E}">
        <p14:creationId xmlns:p14="http://schemas.microsoft.com/office/powerpoint/2010/main" val="9703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keithwiley.com/pictures/globalPics/KeithPicDN1.7.250w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50"/>
          <a:stretch/>
        </p:blipFill>
        <p:spPr bwMode="auto">
          <a:xfrm>
            <a:off x="7897462" y="-19051"/>
            <a:ext cx="1237013" cy="116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重要參考文獻</a:t>
            </a:r>
            <a:r>
              <a:rPr lang="en-US" altLang="zh-TW" dirty="0"/>
              <a:t>:2.5D</a:t>
            </a:r>
            <a:r>
              <a:rPr lang="zh-TW" altLang="en-US" dirty="0"/>
              <a:t>於交織表面處理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7" name="文字方塊 6"/>
          <p:cNvSpPr txBox="1"/>
          <p:nvPr/>
        </p:nvSpPr>
        <p:spPr>
          <a:xfrm>
            <a:off x="0" y="6119336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n-lt"/>
              </a:rPr>
              <a:t/>
            </a:r>
            <a:br>
              <a:rPr lang="en-US" altLang="zh-TW" sz="1400" dirty="0">
                <a:latin typeface="+mn-lt"/>
              </a:rPr>
            </a:br>
            <a:r>
              <a:rPr lang="en-US" altLang="zh-TW" sz="1400" dirty="0">
                <a:latin typeface="+mn-lt"/>
              </a:rPr>
              <a:t>Wiley, K. B., and L. R. Williams, Representation of Interwoven Surfaces in 2½D Drawing, IEEE Computer Graphics and Applications, Vol. 27, No. 4, pp70-83, 2006.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9963" t="2505"/>
          <a:stretch/>
        </p:blipFill>
        <p:spPr>
          <a:xfrm>
            <a:off x="4575175" y="2171519"/>
            <a:ext cx="4346575" cy="4021007"/>
          </a:xfrm>
          <a:prstGeom prst="rect">
            <a:avLst/>
          </a:prstGeom>
        </p:spPr>
      </p:pic>
      <p:sp>
        <p:nvSpPr>
          <p:cNvPr id="9" name="內容版面配置區 1"/>
          <p:cNvSpPr txBox="1">
            <a:spLocks/>
          </p:cNvSpPr>
          <p:nvPr/>
        </p:nvSpPr>
        <p:spPr>
          <a:xfrm>
            <a:off x="574675" y="1229363"/>
            <a:ext cx="7883525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/>
              <a:t>Wiley</a:t>
            </a:r>
            <a:r>
              <a:rPr lang="zh-TW" altLang="en-US" dirty="0"/>
              <a:t>的方法中著重於</a:t>
            </a:r>
            <a:r>
              <a:rPr lang="zh-TW" altLang="en-US" dirty="0">
                <a:solidFill>
                  <a:srgbClr val="C00000"/>
                </a:solidFill>
              </a:rPr>
              <a:t>局域的相對深度</a:t>
            </a:r>
            <a:endParaRPr lang="en-US" altLang="zh-TW" dirty="0" smtClean="0"/>
          </a:p>
          <a:p>
            <a:r>
              <a:rPr lang="zh-TW" altLang="en-US" dirty="0"/>
              <a:t>圖形具有方向，交叉</a:t>
            </a:r>
            <a:r>
              <a:rPr lang="zh-TW" altLang="en-US" dirty="0" smtClean="0"/>
              <a:t>處進行深</a:t>
            </a:r>
            <a:r>
              <a:rPr lang="zh-TW" altLang="en-US" dirty="0"/>
              <a:t>度</a:t>
            </a:r>
            <a:r>
              <a:rPr lang="zh-TW" altLang="en-US" dirty="0" smtClean="0"/>
              <a:t>判定</a:t>
            </a:r>
            <a:endParaRPr lang="en-US" altLang="zh-TW" dirty="0" smtClean="0"/>
          </a:p>
          <a:p>
            <a:r>
              <a:rPr lang="zh-TW" altLang="en-US" dirty="0" smtClean="0"/>
              <a:t>箭號右方</a:t>
            </a:r>
            <a:r>
              <a:rPr lang="zh-TW" altLang="en-US" dirty="0"/>
              <a:t>的表面，會在上面</a:t>
            </a:r>
            <a:endParaRPr lang="zh-TW" altLang="en-US" dirty="0" smtClean="0"/>
          </a:p>
        </p:txBody>
      </p:sp>
      <p:sp>
        <p:nvSpPr>
          <p:cNvPr id="10" name="橢圓 9"/>
          <p:cNvSpPr/>
          <p:nvPr/>
        </p:nvSpPr>
        <p:spPr bwMode="auto">
          <a:xfrm>
            <a:off x="1434792" y="3310488"/>
            <a:ext cx="2819400" cy="2819400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1930092" y="3805788"/>
            <a:ext cx="1828800" cy="18288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3" name="等腰三角形 22"/>
          <p:cNvSpPr/>
          <p:nvPr/>
        </p:nvSpPr>
        <p:spPr bwMode="auto">
          <a:xfrm rot="11841968">
            <a:off x="1777692" y="4544492"/>
            <a:ext cx="304800" cy="304800"/>
          </a:xfrm>
          <a:prstGeom prst="triangl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 rot="20582864">
            <a:off x="3602643" y="4405291"/>
            <a:ext cx="304800" cy="304800"/>
          </a:xfrm>
          <a:prstGeom prst="triangl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5" name="等腰三角形 24"/>
          <p:cNvSpPr/>
          <p:nvPr/>
        </p:nvSpPr>
        <p:spPr bwMode="auto">
          <a:xfrm rot="10645665">
            <a:off x="4103496" y="4544493"/>
            <a:ext cx="304800" cy="304800"/>
          </a:xfrm>
          <a:prstGeom prst="triangl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 rot="21373235">
            <a:off x="1297623" y="4595506"/>
            <a:ext cx="304800" cy="304800"/>
          </a:xfrm>
          <a:prstGeom prst="triangl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46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重要參考文獻</a:t>
            </a:r>
            <a:r>
              <a:rPr lang="en-US" altLang="zh-TW" dirty="0" smtClean="0"/>
              <a:t>:VGC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76200" y="63043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n-lt"/>
                <a:ea typeface="+mn-ea"/>
              </a:rPr>
              <a:t>Boris </a:t>
            </a:r>
            <a:r>
              <a:rPr lang="en-US" altLang="zh-TW" sz="1400" dirty="0" err="1">
                <a:latin typeface="+mn-lt"/>
                <a:ea typeface="+mn-ea"/>
              </a:rPr>
              <a:t>Dalstein</a:t>
            </a:r>
            <a:r>
              <a:rPr lang="en-US" altLang="zh-TW" sz="1400" dirty="0">
                <a:latin typeface="+mn-lt"/>
                <a:ea typeface="+mn-ea"/>
              </a:rPr>
              <a:t>, </a:t>
            </a:r>
            <a:r>
              <a:rPr lang="en-US" altLang="zh-TW" sz="1400" dirty="0" err="1">
                <a:latin typeface="+mn-lt"/>
                <a:ea typeface="+mn-ea"/>
              </a:rPr>
              <a:t>Rémi</a:t>
            </a:r>
            <a:r>
              <a:rPr lang="en-US" altLang="zh-TW" sz="1400" dirty="0">
                <a:latin typeface="+mn-lt"/>
                <a:ea typeface="+mn-ea"/>
              </a:rPr>
              <a:t> </a:t>
            </a:r>
            <a:r>
              <a:rPr lang="en-US" altLang="zh-TW" sz="1400" dirty="0" err="1">
                <a:latin typeface="+mn-lt"/>
                <a:ea typeface="+mn-ea"/>
              </a:rPr>
              <a:t>Ronfard</a:t>
            </a:r>
            <a:r>
              <a:rPr lang="en-US" altLang="zh-TW" sz="1400" dirty="0">
                <a:latin typeface="+mn-lt"/>
                <a:ea typeface="+mn-ea"/>
              </a:rPr>
              <a:t>, and </a:t>
            </a:r>
            <a:r>
              <a:rPr lang="en-US" altLang="zh-TW" sz="1400" dirty="0" err="1">
                <a:latin typeface="+mn-lt"/>
                <a:ea typeface="+mn-ea"/>
              </a:rPr>
              <a:t>Michiel</a:t>
            </a:r>
            <a:r>
              <a:rPr lang="en-US" altLang="zh-TW" sz="1400" dirty="0">
                <a:latin typeface="+mn-lt"/>
                <a:ea typeface="+mn-ea"/>
              </a:rPr>
              <a:t> van de </a:t>
            </a:r>
            <a:r>
              <a:rPr lang="en-US" altLang="zh-TW" sz="1400" dirty="0" err="1">
                <a:latin typeface="+mn-lt"/>
                <a:ea typeface="+mn-ea"/>
              </a:rPr>
              <a:t>Panne</a:t>
            </a:r>
            <a:r>
              <a:rPr lang="en-US" altLang="zh-TW" sz="1400" dirty="0" smtClean="0">
                <a:latin typeface="+mn-lt"/>
                <a:ea typeface="+mn-ea"/>
              </a:rPr>
              <a:t>.. </a:t>
            </a:r>
            <a:r>
              <a:rPr lang="en-US" altLang="zh-TW" sz="1400" dirty="0">
                <a:latin typeface="+mn-lt"/>
                <a:ea typeface="+mn-ea"/>
              </a:rPr>
              <a:t>Vector graphics complexes. ACM Trans. Graph. 33, 4, Article 133 (July 2014), 12 </a:t>
            </a:r>
            <a:r>
              <a:rPr lang="en-US" altLang="zh-TW" sz="1400" dirty="0" smtClean="0">
                <a:latin typeface="+mn-lt"/>
                <a:ea typeface="+mn-ea"/>
              </a:rPr>
              <a:t>pages, </a:t>
            </a:r>
            <a:r>
              <a:rPr lang="en-US" altLang="zh-TW" sz="1400" dirty="0"/>
              <a:t>2014</a:t>
            </a:r>
            <a:endParaRPr lang="zh-TW" altLang="en-US" sz="1400" dirty="0">
              <a:latin typeface="+mn-lt"/>
              <a:ea typeface="+mn-ea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 smtClean="0"/>
              <a:t>2014</a:t>
            </a:r>
            <a:r>
              <a:rPr lang="zh-TW" altLang="en-US" dirty="0" smtClean="0"/>
              <a:t>年時</a:t>
            </a:r>
            <a:r>
              <a:rPr lang="zh-TW" altLang="en-US" dirty="0"/>
              <a:t>英屬哥倫比亞</a:t>
            </a:r>
            <a:r>
              <a:rPr lang="zh-TW" altLang="en-US" dirty="0" smtClean="0"/>
              <a:t>大學 </a:t>
            </a:r>
            <a:r>
              <a:rPr lang="en-US" altLang="zh-TW" dirty="0" err="1" smtClean="0"/>
              <a:t>Dalstein</a:t>
            </a:r>
            <a:r>
              <a:rPr lang="zh-TW" altLang="en-US" dirty="0" smtClean="0"/>
              <a:t> </a:t>
            </a:r>
            <a:r>
              <a:rPr lang="zh-TW" altLang="en-US" dirty="0"/>
              <a:t>所</a:t>
            </a:r>
            <a:r>
              <a:rPr lang="zh-TW" altLang="en-US" dirty="0" smtClean="0"/>
              <a:t>提出關於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結構的另一種改善方式</a:t>
            </a:r>
            <a:endParaRPr lang="en-US" altLang="zh-TW" dirty="0" smtClean="0"/>
          </a:p>
          <a:p>
            <a:r>
              <a:rPr lang="zh-TW" altLang="en-US" dirty="0" smtClean="0"/>
              <a:t>著重於</a:t>
            </a:r>
            <a:r>
              <a:rPr lang="zh-TW" altLang="en-US" dirty="0" smtClean="0">
                <a:solidFill>
                  <a:srgbClr val="C00000"/>
                </a:solidFill>
              </a:rPr>
              <a:t>點邊關係</a:t>
            </a:r>
            <a:r>
              <a:rPr lang="zh-TW" altLang="en-US" dirty="0" smtClean="0"/>
              <a:t>，順序排列時只排列點邊，最後再以點邊生成</a:t>
            </a:r>
            <a:r>
              <a:rPr lang="zh-TW" altLang="en-US" dirty="0" smtClean="0">
                <a:solidFill>
                  <a:srgbClr val="C00000"/>
                </a:solidFill>
              </a:rPr>
              <a:t>先後</a:t>
            </a:r>
            <a:r>
              <a:rPr lang="zh-TW" altLang="en-US" dirty="0" smtClean="0"/>
              <a:t>生成面</a:t>
            </a:r>
            <a:endParaRPr lang="en-US" altLang="zh-TW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7011"/>
            <a:ext cx="91916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0"/>
            <a:ext cx="14287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重要參考文獻</a:t>
            </a:r>
            <a:r>
              <a:rPr lang="en-US" altLang="zh-TW" dirty="0" smtClean="0"/>
              <a:t>:VGC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74184"/>
          <a:stretch/>
        </p:blipFill>
        <p:spPr>
          <a:xfrm>
            <a:off x="2743200" y="3194848"/>
            <a:ext cx="1302804" cy="242791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040555" y="4419600"/>
            <a:ext cx="1263289" cy="1221476"/>
            <a:chOff x="139958" y="541603"/>
            <a:chExt cx="4805265" cy="46462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95" r="26631" b="17880"/>
            <a:stretch/>
          </p:blipFill>
          <p:spPr>
            <a:xfrm>
              <a:off x="139958" y="541603"/>
              <a:ext cx="4805265" cy="4646217"/>
            </a:xfrm>
            <a:prstGeom prst="rect">
              <a:avLst/>
            </a:prstGeom>
          </p:spPr>
        </p:pic>
        <p:sp>
          <p:nvSpPr>
            <p:cNvPr id="7" name="橢圓 6"/>
            <p:cNvSpPr/>
            <p:nvPr/>
          </p:nvSpPr>
          <p:spPr>
            <a:xfrm>
              <a:off x="2155371" y="1558212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2666999" y="1558212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2155370" y="2069840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671663" y="2015412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1346718" y="3548742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1676400" y="4130350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833534" y="3934407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1273627" y="4453812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3483428" y="3469644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3287485" y="3897084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3981061" y="4326293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4177004" y="3836435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7" t="989" r="26098" b="17523"/>
          <a:stretch/>
        </p:blipFill>
        <p:spPr>
          <a:xfrm>
            <a:off x="5030646" y="3200426"/>
            <a:ext cx="1263289" cy="1219174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6200" y="63043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n-lt"/>
                <a:ea typeface="+mn-ea"/>
              </a:rPr>
              <a:t>Boris </a:t>
            </a:r>
            <a:r>
              <a:rPr lang="en-US" altLang="zh-TW" sz="1400" dirty="0" err="1">
                <a:latin typeface="+mn-lt"/>
                <a:ea typeface="+mn-ea"/>
              </a:rPr>
              <a:t>Dalstein</a:t>
            </a:r>
            <a:r>
              <a:rPr lang="en-US" altLang="zh-TW" sz="1400" dirty="0">
                <a:latin typeface="+mn-lt"/>
                <a:ea typeface="+mn-ea"/>
              </a:rPr>
              <a:t>, </a:t>
            </a:r>
            <a:r>
              <a:rPr lang="en-US" altLang="zh-TW" sz="1400" dirty="0" err="1">
                <a:latin typeface="+mn-lt"/>
                <a:ea typeface="+mn-ea"/>
              </a:rPr>
              <a:t>Rémi</a:t>
            </a:r>
            <a:r>
              <a:rPr lang="en-US" altLang="zh-TW" sz="1400" dirty="0">
                <a:latin typeface="+mn-lt"/>
                <a:ea typeface="+mn-ea"/>
              </a:rPr>
              <a:t> </a:t>
            </a:r>
            <a:r>
              <a:rPr lang="en-US" altLang="zh-TW" sz="1400" dirty="0" err="1">
                <a:latin typeface="+mn-lt"/>
                <a:ea typeface="+mn-ea"/>
              </a:rPr>
              <a:t>Ronfard</a:t>
            </a:r>
            <a:r>
              <a:rPr lang="en-US" altLang="zh-TW" sz="1400" dirty="0">
                <a:latin typeface="+mn-lt"/>
                <a:ea typeface="+mn-ea"/>
              </a:rPr>
              <a:t>, and </a:t>
            </a:r>
            <a:r>
              <a:rPr lang="en-US" altLang="zh-TW" sz="1400" dirty="0" err="1">
                <a:latin typeface="+mn-lt"/>
                <a:ea typeface="+mn-ea"/>
              </a:rPr>
              <a:t>Michiel</a:t>
            </a:r>
            <a:r>
              <a:rPr lang="en-US" altLang="zh-TW" sz="1400" dirty="0">
                <a:latin typeface="+mn-lt"/>
                <a:ea typeface="+mn-ea"/>
              </a:rPr>
              <a:t> van de </a:t>
            </a:r>
            <a:r>
              <a:rPr lang="en-US" altLang="zh-TW" sz="1400" dirty="0" err="1">
                <a:latin typeface="+mn-lt"/>
                <a:ea typeface="+mn-ea"/>
              </a:rPr>
              <a:t>Panne</a:t>
            </a:r>
            <a:r>
              <a:rPr lang="en-US" altLang="zh-TW" sz="1400" dirty="0" smtClean="0">
                <a:latin typeface="+mn-lt"/>
                <a:ea typeface="+mn-ea"/>
              </a:rPr>
              <a:t>.. </a:t>
            </a:r>
            <a:r>
              <a:rPr lang="en-US" altLang="zh-TW" sz="1400" dirty="0">
                <a:latin typeface="+mn-lt"/>
                <a:ea typeface="+mn-ea"/>
              </a:rPr>
              <a:t>Vector graphics complexes. ACM Trans. Graph. 33, 4, Article 133 (July 2014), 12 </a:t>
            </a:r>
            <a:r>
              <a:rPr lang="en-US" altLang="zh-TW" sz="1400" dirty="0" smtClean="0">
                <a:latin typeface="+mn-lt"/>
                <a:ea typeface="+mn-ea"/>
              </a:rPr>
              <a:t>pages, </a:t>
            </a:r>
            <a:r>
              <a:rPr lang="en-US" altLang="zh-TW" sz="1400" dirty="0"/>
              <a:t>2014</a:t>
            </a:r>
            <a:endParaRPr lang="zh-TW" altLang="en-US" sz="1400" dirty="0">
              <a:latin typeface="+mn-lt"/>
              <a:ea typeface="+mn-ea"/>
            </a:endParaRPr>
          </a:p>
        </p:txBody>
      </p:sp>
      <p:sp>
        <p:nvSpPr>
          <p:cNvPr id="23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dirty="0">
                <a:latin typeface="+mn-ea"/>
              </a:rPr>
              <a:t>左圖做為</a:t>
            </a:r>
            <a:r>
              <a:rPr lang="en-US" altLang="zh-TW" dirty="0" smtClean="0">
                <a:latin typeface="+mn-ea"/>
              </a:rPr>
              <a:t>VGC</a:t>
            </a:r>
            <a:r>
              <a:rPr lang="zh-TW" altLang="en-US" dirty="0" smtClean="0">
                <a:latin typeface="+mn-ea"/>
              </a:rPr>
              <a:t>原文中一個展示結構的例子</a:t>
            </a:r>
            <a:endParaRPr lang="en-US" altLang="zh-TW" dirty="0">
              <a:latin typeface="+mn-ea"/>
            </a:endParaRPr>
          </a:p>
          <a:p>
            <a:r>
              <a:rPr lang="zh-TW" altLang="en-US" dirty="0" smtClean="0">
                <a:latin typeface="+mn-ea"/>
              </a:rPr>
              <a:t>右邊</a:t>
            </a:r>
            <a:r>
              <a:rPr lang="zh-TW" altLang="en-US" dirty="0">
                <a:latin typeface="+mn-ea"/>
              </a:rPr>
              <a:t>為羅地龜紋使用</a:t>
            </a:r>
            <a:r>
              <a:rPr lang="en-US" altLang="zh-TW" dirty="0">
                <a:latin typeface="+mn-ea"/>
              </a:rPr>
              <a:t>VGC</a:t>
            </a:r>
            <a:r>
              <a:rPr lang="zh-TW" altLang="en-US" dirty="0">
                <a:latin typeface="+mn-ea"/>
              </a:rPr>
              <a:t>結構時的點邊拓樸示意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0"/>
            <a:ext cx="1428750" cy="1504950"/>
          </a:xfrm>
          <a:prstGeom prst="rect">
            <a:avLst/>
          </a:prstGeom>
        </p:spPr>
      </p:pic>
      <p:sp>
        <p:nvSpPr>
          <p:cNvPr id="21" name="流程圖: 接點 20"/>
          <p:cNvSpPr/>
          <p:nvPr/>
        </p:nvSpPr>
        <p:spPr bwMode="auto">
          <a:xfrm>
            <a:off x="1157248" y="4733650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6" name="流程圖: 接點 25"/>
          <p:cNvSpPr/>
          <p:nvPr/>
        </p:nvSpPr>
        <p:spPr bwMode="auto">
          <a:xfrm>
            <a:off x="1154526" y="5111000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7" name="流程圖: 接點 26"/>
          <p:cNvSpPr/>
          <p:nvPr/>
        </p:nvSpPr>
        <p:spPr bwMode="auto">
          <a:xfrm>
            <a:off x="1709667" y="4723952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8" name="流程圖: 接點 27"/>
          <p:cNvSpPr/>
          <p:nvPr/>
        </p:nvSpPr>
        <p:spPr bwMode="auto">
          <a:xfrm>
            <a:off x="1709667" y="5110999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1214624" y="4784050"/>
            <a:ext cx="555141" cy="400597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0" name="流程圖: 接點 29"/>
          <p:cNvSpPr/>
          <p:nvPr/>
        </p:nvSpPr>
        <p:spPr bwMode="auto">
          <a:xfrm>
            <a:off x="2248561" y="4767991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1" name="流程圖: 接點 30"/>
          <p:cNvSpPr/>
          <p:nvPr/>
        </p:nvSpPr>
        <p:spPr bwMode="auto">
          <a:xfrm>
            <a:off x="2234820" y="4343979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流程圖: 資料 32"/>
          <p:cNvSpPr/>
          <p:nvPr/>
        </p:nvSpPr>
        <p:spPr bwMode="auto">
          <a:xfrm rot="15949391">
            <a:off x="1652199" y="4508195"/>
            <a:ext cx="762469" cy="58471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610 h 10610"/>
              <a:gd name="connsiteX1" fmla="*/ 1125 w 10000"/>
              <a:gd name="connsiteY1" fmla="*/ 0 h 10610"/>
              <a:gd name="connsiteX2" fmla="*/ 10000 w 10000"/>
              <a:gd name="connsiteY2" fmla="*/ 610 h 10610"/>
              <a:gd name="connsiteX3" fmla="*/ 8000 w 10000"/>
              <a:gd name="connsiteY3" fmla="*/ 10610 h 10610"/>
              <a:gd name="connsiteX4" fmla="*/ 0 w 10000"/>
              <a:gd name="connsiteY4" fmla="*/ 10610 h 10610"/>
              <a:gd name="connsiteX0" fmla="*/ 0 w 17962"/>
              <a:gd name="connsiteY0" fmla="*/ 10610 h 12789"/>
              <a:gd name="connsiteX1" fmla="*/ 1125 w 17962"/>
              <a:gd name="connsiteY1" fmla="*/ 0 h 12789"/>
              <a:gd name="connsiteX2" fmla="*/ 10000 w 17962"/>
              <a:gd name="connsiteY2" fmla="*/ 610 h 12789"/>
              <a:gd name="connsiteX3" fmla="*/ 17962 w 17962"/>
              <a:gd name="connsiteY3" fmla="*/ 12789 h 12789"/>
              <a:gd name="connsiteX4" fmla="*/ 0 w 17962"/>
              <a:gd name="connsiteY4" fmla="*/ 10610 h 12789"/>
              <a:gd name="connsiteX0" fmla="*/ 7243 w 16837"/>
              <a:gd name="connsiteY0" fmla="*/ 11945 h 12789"/>
              <a:gd name="connsiteX1" fmla="*/ 0 w 16837"/>
              <a:gd name="connsiteY1" fmla="*/ 0 h 12789"/>
              <a:gd name="connsiteX2" fmla="*/ 8875 w 16837"/>
              <a:gd name="connsiteY2" fmla="*/ 610 h 12789"/>
              <a:gd name="connsiteX3" fmla="*/ 16837 w 16837"/>
              <a:gd name="connsiteY3" fmla="*/ 12789 h 12789"/>
              <a:gd name="connsiteX4" fmla="*/ 7243 w 16837"/>
              <a:gd name="connsiteY4" fmla="*/ 11945 h 1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7" h="12789">
                <a:moveTo>
                  <a:pt x="7243" y="11945"/>
                </a:moveTo>
                <a:lnTo>
                  <a:pt x="0" y="0"/>
                </a:lnTo>
                <a:lnTo>
                  <a:pt x="8875" y="610"/>
                </a:lnTo>
                <a:lnTo>
                  <a:pt x="16837" y="12789"/>
                </a:lnTo>
                <a:lnTo>
                  <a:pt x="7243" y="11945"/>
                </a:lnTo>
                <a:close/>
              </a:path>
            </a:pathLst>
          </a:cu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流程圖: 資料 33"/>
          <p:cNvSpPr/>
          <p:nvPr/>
        </p:nvSpPr>
        <p:spPr bwMode="auto">
          <a:xfrm rot="15949391">
            <a:off x="1609131" y="4940631"/>
            <a:ext cx="858041" cy="5567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70"/>
              <a:gd name="connsiteY0" fmla="*/ 10739 h 10739"/>
              <a:gd name="connsiteX1" fmla="*/ 2000 w 9870"/>
              <a:gd name="connsiteY1" fmla="*/ 739 h 10739"/>
              <a:gd name="connsiteX2" fmla="*/ 9870 w 9870"/>
              <a:gd name="connsiteY2" fmla="*/ 0 h 10739"/>
              <a:gd name="connsiteX3" fmla="*/ 8000 w 9870"/>
              <a:gd name="connsiteY3" fmla="*/ 10739 h 10739"/>
              <a:gd name="connsiteX4" fmla="*/ 0 w 9870"/>
              <a:gd name="connsiteY4" fmla="*/ 10739 h 10739"/>
              <a:gd name="connsiteX0" fmla="*/ 0 w 10000"/>
              <a:gd name="connsiteY0" fmla="*/ 10494 h 10494"/>
              <a:gd name="connsiteX1" fmla="*/ 2121 w 10000"/>
              <a:gd name="connsiteY1" fmla="*/ 0 h 10494"/>
              <a:gd name="connsiteX2" fmla="*/ 10000 w 10000"/>
              <a:gd name="connsiteY2" fmla="*/ 494 h 10494"/>
              <a:gd name="connsiteX3" fmla="*/ 8105 w 10000"/>
              <a:gd name="connsiteY3" fmla="*/ 10494 h 10494"/>
              <a:gd name="connsiteX4" fmla="*/ 0 w 10000"/>
              <a:gd name="connsiteY4" fmla="*/ 10494 h 10494"/>
              <a:gd name="connsiteX0" fmla="*/ 0 w 19197"/>
              <a:gd name="connsiteY0" fmla="*/ 11241 h 11241"/>
              <a:gd name="connsiteX1" fmla="*/ 11318 w 19197"/>
              <a:gd name="connsiteY1" fmla="*/ 0 h 11241"/>
              <a:gd name="connsiteX2" fmla="*/ 19197 w 19197"/>
              <a:gd name="connsiteY2" fmla="*/ 494 h 11241"/>
              <a:gd name="connsiteX3" fmla="*/ 17302 w 19197"/>
              <a:gd name="connsiteY3" fmla="*/ 10494 h 11241"/>
              <a:gd name="connsiteX4" fmla="*/ 0 w 19197"/>
              <a:gd name="connsiteY4" fmla="*/ 11241 h 11241"/>
              <a:gd name="connsiteX0" fmla="*/ 0 w 19197"/>
              <a:gd name="connsiteY0" fmla="*/ 11241 h 11487"/>
              <a:gd name="connsiteX1" fmla="*/ 11318 w 19197"/>
              <a:gd name="connsiteY1" fmla="*/ 0 h 11487"/>
              <a:gd name="connsiteX2" fmla="*/ 19197 w 19197"/>
              <a:gd name="connsiteY2" fmla="*/ 494 h 11487"/>
              <a:gd name="connsiteX3" fmla="*/ 11815 w 19197"/>
              <a:gd name="connsiteY3" fmla="*/ 11487 h 11487"/>
              <a:gd name="connsiteX4" fmla="*/ 0 w 19197"/>
              <a:gd name="connsiteY4" fmla="*/ 11241 h 11487"/>
              <a:gd name="connsiteX0" fmla="*/ 0 w 19197"/>
              <a:gd name="connsiteY0" fmla="*/ 11241 h 11339"/>
              <a:gd name="connsiteX1" fmla="*/ 11318 w 19197"/>
              <a:gd name="connsiteY1" fmla="*/ 0 h 11339"/>
              <a:gd name="connsiteX2" fmla="*/ 19197 w 19197"/>
              <a:gd name="connsiteY2" fmla="*/ 494 h 11339"/>
              <a:gd name="connsiteX3" fmla="*/ 9589 w 19197"/>
              <a:gd name="connsiteY3" fmla="*/ 11339 h 11339"/>
              <a:gd name="connsiteX4" fmla="*/ 0 w 19197"/>
              <a:gd name="connsiteY4" fmla="*/ 11241 h 1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7" h="11339">
                <a:moveTo>
                  <a:pt x="0" y="11241"/>
                </a:moveTo>
                <a:lnTo>
                  <a:pt x="11318" y="0"/>
                </a:lnTo>
                <a:lnTo>
                  <a:pt x="19197" y="494"/>
                </a:lnTo>
                <a:lnTo>
                  <a:pt x="9589" y="11339"/>
                </a:lnTo>
                <a:lnTo>
                  <a:pt x="0" y="11241"/>
                </a:lnTo>
                <a:close/>
              </a:path>
            </a:pathLst>
          </a:custGeom>
          <a:solidFill>
            <a:srgbClr val="53802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5" name="流程圖: 接點 34"/>
          <p:cNvSpPr/>
          <p:nvPr/>
        </p:nvSpPr>
        <p:spPr bwMode="auto">
          <a:xfrm>
            <a:off x="2262086" y="5136072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6" name="流程圖: 接點 35"/>
          <p:cNvSpPr/>
          <p:nvPr/>
        </p:nvSpPr>
        <p:spPr bwMode="auto">
          <a:xfrm>
            <a:off x="2262086" y="5516153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984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1" animBg="1"/>
      <p:bldP spid="33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5" name="內容版面配置區 7"/>
          <p:cNvSpPr txBox="1">
            <a:spLocks/>
          </p:cNvSpPr>
          <p:nvPr/>
        </p:nvSpPr>
        <p:spPr>
          <a:xfrm>
            <a:off x="574675" y="1432816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 smtClean="0"/>
              <a:t>You Only Look Once(YOLO)</a:t>
            </a:r>
            <a:r>
              <a:rPr lang="zh-TW" altLang="en-US" dirty="0" smtClean="0"/>
              <a:t>演算法為近年來在物件偵測上速度與準確度上最高的演算法，可以支援即時影像偵測，在速度與準確度上無人能比。</a:t>
            </a:r>
            <a:endParaRPr lang="en-US" altLang="zh-TW" kern="0" dirty="0" smtClean="0"/>
          </a:p>
        </p:txBody>
      </p:sp>
      <p:pic>
        <p:nvPicPr>
          <p:cNvPr id="15" name="Picture 2" descr="ãyolo v3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70598"/>
            <a:ext cx="4114800" cy="21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Vpaint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VGC</a:t>
            </a:r>
            <a:r>
              <a:rPr lang="zh-TW" altLang="en-US" dirty="0" smtClean="0"/>
              <a:t>結構的編輯軟體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34" y="2388627"/>
            <a:ext cx="8388131" cy="4545573"/>
          </a:xfrm>
          <a:prstGeom prst="rect">
            <a:avLst/>
          </a:prstGeom>
        </p:spPr>
      </p:pic>
      <p:sp>
        <p:nvSpPr>
          <p:cNvPr id="7" name="內容版面配置區 1"/>
          <p:cNvSpPr txBox="1">
            <a:spLocks/>
          </p:cNvSpPr>
          <p:nvPr/>
        </p:nvSpPr>
        <p:spPr>
          <a:xfrm>
            <a:off x="566738" y="1447800"/>
            <a:ext cx="7510462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dirty="0" smtClean="0">
                <a:latin typeface="+mn-ea"/>
              </a:rPr>
              <a:t>由</a:t>
            </a:r>
            <a:r>
              <a:rPr lang="en-US" altLang="zh-TW" dirty="0" err="1"/>
              <a:t>Dalstein</a:t>
            </a:r>
            <a:r>
              <a:rPr lang="zh-TW" altLang="en-US" dirty="0" smtClean="0">
                <a:latin typeface="+mn-ea"/>
              </a:rPr>
              <a:t>團隊</a:t>
            </a:r>
            <a:r>
              <a:rPr lang="zh-TW" altLang="en-US" dirty="0">
                <a:latin typeface="+mn-ea"/>
              </a:rPr>
              <a:t>應用</a:t>
            </a:r>
            <a:r>
              <a:rPr lang="en-US" altLang="zh-TW" dirty="0">
                <a:latin typeface="+mn-ea"/>
              </a:rPr>
              <a:t>VGC</a:t>
            </a:r>
            <a:r>
              <a:rPr lang="zh-TW" altLang="en-US" dirty="0" smtClean="0">
                <a:latin typeface="+mn-ea"/>
              </a:rPr>
              <a:t>結構所實作而成的向量繪圖軟體</a:t>
            </a:r>
            <a:r>
              <a:rPr lang="zh-TW" altLang="en-US" dirty="0">
                <a:latin typeface="+mn-ea"/>
              </a:rPr>
              <a:t>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0"/>
            <a:ext cx="14287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6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Vpaint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VGC</a:t>
            </a:r>
            <a:r>
              <a:rPr lang="zh-TW" altLang="en-US" dirty="0" smtClean="0"/>
              <a:t>結構的編輯軟體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57" y="3642935"/>
            <a:ext cx="390525" cy="1866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257" y="3796129"/>
            <a:ext cx="3168473" cy="17137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b="61862"/>
          <a:stretch/>
        </p:blipFill>
        <p:spPr>
          <a:xfrm>
            <a:off x="6033257" y="3414335"/>
            <a:ext cx="2882143" cy="21336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04207" y="59918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 smtClean="0">
                <a:latin typeface="+mn-ea"/>
                <a:ea typeface="+mn-ea"/>
              </a:rPr>
              <a:t>Vpaint</a:t>
            </a:r>
            <a:r>
              <a:rPr lang="zh-TW" altLang="en-US" sz="2000" dirty="0" smtClean="0">
                <a:latin typeface="+mn-ea"/>
                <a:ea typeface="+mn-ea"/>
              </a:rPr>
              <a:t>編輯列</a:t>
            </a:r>
            <a:endParaRPr lang="zh-TW" altLang="en-US" sz="2000" dirty="0">
              <a:latin typeface="+mn-ea"/>
              <a:ea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784619" y="5921514"/>
            <a:ext cx="204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n-ea"/>
                <a:ea typeface="+mn-ea"/>
              </a:rPr>
              <a:t>利用</a:t>
            </a:r>
            <a:r>
              <a:rPr lang="en-US" altLang="zh-TW" sz="2000" dirty="0" err="1" smtClean="0">
                <a:latin typeface="+mn-ea"/>
                <a:ea typeface="+mn-ea"/>
              </a:rPr>
              <a:t>Vpaint</a:t>
            </a:r>
            <a:r>
              <a:rPr lang="zh-TW" altLang="en-US" sz="2000" dirty="0" smtClean="0">
                <a:latin typeface="+mn-ea"/>
                <a:ea typeface="+mn-ea"/>
              </a:rPr>
              <a:t>繪出的簡易圖形</a:t>
            </a:r>
            <a:endParaRPr lang="zh-TW" altLang="en-US" sz="2000" dirty="0">
              <a:latin typeface="+mn-ea"/>
              <a:ea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4148" y="5921514"/>
            <a:ext cx="2740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n-ea"/>
                <a:ea typeface="+mn-ea"/>
              </a:rPr>
              <a:t>左圖由</a:t>
            </a:r>
            <a:r>
              <a:rPr lang="en-US" altLang="zh-TW" sz="2000" dirty="0" err="1" smtClean="0">
                <a:latin typeface="+mn-ea"/>
                <a:ea typeface="+mn-ea"/>
              </a:rPr>
              <a:t>Vpaint</a:t>
            </a:r>
            <a:r>
              <a:rPr lang="zh-TW" altLang="en-US" sz="2000" dirty="0" smtClean="0">
                <a:latin typeface="+mn-ea"/>
                <a:ea typeface="+mn-ea"/>
              </a:rPr>
              <a:t>轉出</a:t>
            </a:r>
            <a:r>
              <a:rPr lang="en-US" altLang="zh-TW" sz="2000" dirty="0" smtClean="0">
                <a:latin typeface="+mn-ea"/>
                <a:ea typeface="+mn-ea"/>
              </a:rPr>
              <a:t>SVG</a:t>
            </a:r>
            <a:r>
              <a:rPr lang="zh-TW" altLang="en-US" sz="2000" dirty="0" smtClean="0">
                <a:latin typeface="+mn-ea"/>
                <a:ea typeface="+mn-ea"/>
              </a:rPr>
              <a:t>後的結構</a:t>
            </a:r>
            <a:endParaRPr lang="zh-TW" altLang="en-US" sz="2000" dirty="0">
              <a:latin typeface="+mn-ea"/>
              <a:ea typeface="+mn-ea"/>
            </a:endParaRP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 err="1" smtClean="0">
                <a:latin typeface="+mn-ea"/>
              </a:rPr>
              <a:t>Vpaint</a:t>
            </a:r>
            <a:r>
              <a:rPr lang="zh-TW" altLang="en-US" dirty="0">
                <a:latin typeface="+mn-ea"/>
              </a:rPr>
              <a:t>只提供了</a:t>
            </a:r>
            <a:r>
              <a:rPr lang="en-US" altLang="zh-TW" dirty="0">
                <a:latin typeface="+mn-ea"/>
              </a:rPr>
              <a:t>Sketch</a:t>
            </a:r>
            <a:r>
              <a:rPr lang="zh-TW" altLang="en-US" dirty="0" smtClean="0">
                <a:latin typeface="+mn-ea"/>
              </a:rPr>
              <a:t>功能</a:t>
            </a:r>
            <a:endParaRPr lang="en-US" altLang="zh-TW" dirty="0" smtClean="0">
              <a:latin typeface="+mn-ea"/>
            </a:endParaRPr>
          </a:p>
          <a:p>
            <a:r>
              <a:rPr lang="zh-TW" altLang="en-US" dirty="0" smtClean="0">
                <a:latin typeface="+mn-ea"/>
              </a:rPr>
              <a:t>無法</a:t>
            </a:r>
            <a:r>
              <a:rPr lang="zh-TW" altLang="en-US" dirty="0">
                <a:latin typeface="+mn-ea"/>
              </a:rPr>
              <a:t>繪出</a:t>
            </a:r>
            <a:r>
              <a:rPr lang="zh-TW" altLang="en-US" dirty="0">
                <a:solidFill>
                  <a:srgbClr val="C00000"/>
                </a:solidFill>
                <a:latin typeface="+mn-ea"/>
              </a:rPr>
              <a:t>工整的</a:t>
            </a:r>
            <a:r>
              <a:rPr lang="zh-TW" altLang="en-US" dirty="0" smtClean="0">
                <a:solidFill>
                  <a:srgbClr val="C00000"/>
                </a:solidFill>
                <a:latin typeface="+mn-ea"/>
              </a:rPr>
              <a:t>圖形</a:t>
            </a:r>
            <a:endParaRPr lang="en-US" altLang="zh-TW" dirty="0" smtClean="0">
              <a:solidFill>
                <a:srgbClr val="C00000"/>
              </a:solidFill>
              <a:latin typeface="+mn-ea"/>
            </a:endParaRPr>
          </a:p>
          <a:p>
            <a:r>
              <a:rPr lang="zh-TW" altLang="en-US" dirty="0" smtClean="0">
                <a:latin typeface="+mn-ea"/>
              </a:rPr>
              <a:t>使用</a:t>
            </a:r>
            <a:r>
              <a:rPr lang="zh-TW" altLang="en-US" dirty="0">
                <a:latin typeface="+mn-ea"/>
              </a:rPr>
              <a:t>路徑跟隨的方式，最後匯出的</a:t>
            </a:r>
            <a:r>
              <a:rPr lang="en-US" altLang="zh-TW" dirty="0">
                <a:latin typeface="+mn-ea"/>
              </a:rPr>
              <a:t>SVG</a:t>
            </a:r>
            <a:r>
              <a:rPr lang="zh-TW" altLang="en-US" dirty="0">
                <a:latin typeface="+mn-ea"/>
              </a:rPr>
              <a:t>結構雜亂、近乎</a:t>
            </a:r>
            <a:r>
              <a:rPr lang="zh-TW" altLang="en-US" dirty="0">
                <a:solidFill>
                  <a:srgbClr val="C00000"/>
                </a:solidFill>
                <a:latin typeface="+mn-ea"/>
              </a:rPr>
              <a:t>無法</a:t>
            </a:r>
            <a:r>
              <a:rPr lang="zh-TW" altLang="en-US" dirty="0" smtClean="0">
                <a:solidFill>
                  <a:srgbClr val="C00000"/>
                </a:solidFill>
                <a:latin typeface="+mn-ea"/>
              </a:rPr>
              <a:t>閱讀</a:t>
            </a:r>
            <a:r>
              <a:rPr lang="zh-TW" altLang="en-US" dirty="0" smtClean="0">
                <a:latin typeface="+mn-ea"/>
              </a:rPr>
              <a:t>、編輯</a:t>
            </a:r>
            <a:r>
              <a:rPr lang="zh-TW" altLang="en-US" dirty="0">
                <a:latin typeface="+mn-ea"/>
              </a:rPr>
              <a:t>。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0"/>
            <a:ext cx="14287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08793"/>
              </p:ext>
            </p:extLst>
          </p:nvPr>
        </p:nvGraphicFramePr>
        <p:xfrm>
          <a:off x="1708280" y="2286000"/>
          <a:ext cx="5733790" cy="279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895">
                  <a:extLst>
                    <a:ext uri="{9D8B030D-6E8A-4147-A177-3AD203B41FA5}">
                      <a16:colId xmlns:a16="http://schemas.microsoft.com/office/drawing/2014/main" val="2909862347"/>
                    </a:ext>
                  </a:extLst>
                </a:gridCol>
                <a:gridCol w="2866895">
                  <a:extLst>
                    <a:ext uri="{9D8B030D-6E8A-4147-A177-3AD203B41FA5}">
                      <a16:colId xmlns:a16="http://schemas.microsoft.com/office/drawing/2014/main" val="906242426"/>
                    </a:ext>
                  </a:extLst>
                </a:gridCol>
              </a:tblGrid>
              <a:tr h="697611"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代表名稱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使用方法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extLst>
                  <a:ext uri="{0D108BD9-81ED-4DB2-BD59-A6C34878D82A}">
                    <a16:rowId xmlns:a16="http://schemas.microsoft.com/office/drawing/2014/main" val="3216607048"/>
                  </a:ext>
                </a:extLst>
              </a:tr>
              <a:tr h="697611">
                <a:tc>
                  <a:txBody>
                    <a:bodyPr/>
                    <a:lstStyle/>
                    <a:p>
                      <a:r>
                        <a:rPr lang="en-US" altLang="zh-TW" sz="3400" dirty="0" smtClean="0"/>
                        <a:t>Druid(2.5D)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局部深度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extLst>
                  <a:ext uri="{0D108BD9-81ED-4DB2-BD59-A6C34878D82A}">
                    <a16:rowId xmlns:a16="http://schemas.microsoft.com/office/drawing/2014/main" val="1825962146"/>
                  </a:ext>
                </a:extLst>
              </a:tr>
              <a:tr h="697611">
                <a:tc>
                  <a:txBody>
                    <a:bodyPr/>
                    <a:lstStyle/>
                    <a:p>
                      <a:r>
                        <a:rPr lang="en-US" altLang="zh-TW" sz="3400" dirty="0" err="1" smtClean="0"/>
                        <a:t>Vpaint</a:t>
                      </a:r>
                      <a:r>
                        <a:rPr lang="en-US" altLang="zh-TW" sz="3400" dirty="0" smtClean="0"/>
                        <a:t>(VGC)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點邊關係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extLst>
                  <a:ext uri="{0D108BD9-81ED-4DB2-BD59-A6C34878D82A}">
                    <a16:rowId xmlns:a16="http://schemas.microsoft.com/office/drawing/2014/main" val="709752439"/>
                  </a:ext>
                </a:extLst>
              </a:tr>
              <a:tr h="697611"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本論文系統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深度框架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extLst>
                  <a:ext uri="{0D108BD9-81ED-4DB2-BD59-A6C34878D82A}">
                    <a16:rowId xmlns:a16="http://schemas.microsoft.com/office/drawing/2014/main" val="903484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3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33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738" y="1219200"/>
            <a:ext cx="8001000" cy="5029200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</a:rPr>
              <a:t>導論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</a:rPr>
              <a:t>驗證圖樣</a:t>
            </a: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相關研究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4000" dirty="0" smtClean="0">
                <a:solidFill>
                  <a:srgbClr val="EEF25C"/>
                </a:solidFill>
                <a:cs typeface="Times New Roman" pitchFamily="18" charset="0"/>
              </a:rPr>
              <a:t>向量圖形</a:t>
            </a:r>
            <a:r>
              <a:rPr lang="zh-TW" altLang="en-US" sz="4000" dirty="0">
                <a:solidFill>
                  <a:srgbClr val="EEF25C"/>
                </a:solidFill>
              </a:rPr>
              <a:t>交織與穿透</a:t>
            </a:r>
            <a:r>
              <a:rPr lang="zh-TW" altLang="en-US" sz="4000" dirty="0" smtClean="0">
                <a:solidFill>
                  <a:srgbClr val="EEF25C"/>
                </a:solidFill>
              </a:rPr>
              <a:t>編輯</a:t>
            </a:r>
            <a:endParaRPr lang="en-US" altLang="zh-TW" sz="40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solidFill>
                  <a:srgbClr val="EEF25C"/>
                </a:solidFill>
                <a:cs typeface="Times New Roman" pitchFamily="18" charset="0"/>
              </a:rPr>
              <a:t>研究目的</a:t>
            </a:r>
            <a:endParaRPr lang="en-US" altLang="zh-TW" sz="24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系統介面圖樣繪製操作</a:t>
            </a:r>
          </a:p>
          <a:p>
            <a:pPr lvl="1"/>
            <a:r>
              <a:rPr lang="zh-TW" altLang="en-US" sz="2400" dirty="0">
                <a:cs typeface="Times New Roman" pitchFamily="18" charset="0"/>
              </a:rPr>
              <a:t>交織層級處理與</a:t>
            </a:r>
            <a:r>
              <a:rPr lang="en-US" altLang="zh-TW" sz="2400" dirty="0">
                <a:cs typeface="Times New Roman" pitchFamily="18" charset="0"/>
              </a:rPr>
              <a:t>Z </a:t>
            </a:r>
            <a:r>
              <a:rPr lang="zh-TW" altLang="en-US" sz="2400" dirty="0">
                <a:cs typeface="Times New Roman" pitchFamily="18" charset="0"/>
              </a:rPr>
              <a:t>值賦予</a:t>
            </a:r>
          </a:p>
          <a:p>
            <a:pPr lvl="1"/>
            <a:r>
              <a:rPr lang="zh-TW" altLang="en-US" sz="2400" dirty="0" smtClean="0">
                <a:cs typeface="Times New Roman" pitchFamily="18" charset="0"/>
              </a:rPr>
              <a:t>重複</a:t>
            </a:r>
            <a:r>
              <a:rPr lang="zh-TW" altLang="en-US" sz="2400" dirty="0">
                <a:cs typeface="Times New Roman" pitchFamily="18" charset="0"/>
              </a:rPr>
              <a:t>產生規則</a:t>
            </a:r>
            <a:r>
              <a:rPr lang="zh-TW" altLang="en-US" sz="2400" dirty="0" smtClean="0">
                <a:cs typeface="Times New Roman" pitchFamily="18" charset="0"/>
              </a:rPr>
              <a:t>調整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 smtClean="0">
                <a:cs typeface="Times New Roman" pitchFamily="18" charset="0"/>
              </a:rPr>
              <a:t>結果與討論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>
                <a:cs typeface="Times New Roman" pitchFamily="18" charset="0"/>
              </a:rPr>
              <a:t>結論</a:t>
            </a:r>
            <a:endParaRPr lang="en-US" altLang="zh-TW" sz="24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</a:rPr>
              <a:t>繪製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</a:rPr>
              <a:t>單一構件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，透過規則產生瑣文樣式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處理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</a:rPr>
              <a:t>穿透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與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</a:rPr>
              <a:t>交織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在二維中編輯的困擾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以 </a:t>
            </a:r>
            <a:r>
              <a:rPr lang="en-US" altLang="zh-TW" sz="2400" dirty="0" smtClean="0"/>
              <a:t>SVG (Scalable Vector Graphics) </a:t>
            </a:r>
            <a:r>
              <a:rPr lang="zh-TW" altLang="en-US" sz="2400" dirty="0" smtClean="0"/>
              <a:t>為表達形式，且以</a:t>
            </a:r>
            <a:r>
              <a:rPr lang="en-US" altLang="zh-TW" sz="2400" dirty="0" smtClean="0"/>
              <a:t>JSON</a:t>
            </a:r>
            <a:r>
              <a:rPr lang="zh-TW" altLang="en-US" sz="2400" dirty="0" smtClean="0"/>
              <a:t>格式保留系統編輯能力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以瑣文三品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</a:rPr>
              <a:t>龜文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作為生成範例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>
              <a:latin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</a:rPr>
              <a:t>研究</a:t>
            </a:r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  <a:r>
              <a:rPr lang="zh-TW" altLang="en-US" smtClean="0">
                <a:latin typeface="標楷體" panose="03000509000000000000" pitchFamily="65" charset="-120"/>
              </a:rPr>
              <a:t>的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654829"/>
            <a:ext cx="3124200" cy="3124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654829"/>
            <a:ext cx="3124200" cy="3124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097065" y="36172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原圖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21604" y="36172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具交織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111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電腦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繪圖的繪畫流程有著圖層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(Layer)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的概念，上方的圖層會遮蔽下方的圖層。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靈感來源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1143000" y="3124200"/>
            <a:ext cx="9144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300494" y="3124200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加號 15"/>
          <p:cNvSpPr/>
          <p:nvPr/>
        </p:nvSpPr>
        <p:spPr bwMode="auto">
          <a:xfrm>
            <a:off x="2438400" y="3848100"/>
            <a:ext cx="1219200" cy="1219200"/>
          </a:xfrm>
          <a:prstGeom prst="mathPlus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" name="等於 16"/>
          <p:cNvSpPr/>
          <p:nvPr/>
        </p:nvSpPr>
        <p:spPr bwMode="auto">
          <a:xfrm>
            <a:off x="5367294" y="3924300"/>
            <a:ext cx="1066800" cy="1066800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934200" y="3124200"/>
            <a:ext cx="9144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7048500" y="3124200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8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反向拆解回來也可以看成這種組成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靈感來源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7702911" y="2919846"/>
            <a:ext cx="1143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580027" y="2928851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加號 15"/>
          <p:cNvSpPr/>
          <p:nvPr/>
        </p:nvSpPr>
        <p:spPr bwMode="auto">
          <a:xfrm>
            <a:off x="6322977" y="3695700"/>
            <a:ext cx="1219200" cy="1219200"/>
          </a:xfrm>
          <a:prstGeom prst="mathPlus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" name="等於 16"/>
          <p:cNvSpPr/>
          <p:nvPr/>
        </p:nvSpPr>
        <p:spPr bwMode="auto">
          <a:xfrm>
            <a:off x="1486680" y="3728951"/>
            <a:ext cx="1066800" cy="1066800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04462" y="2928851"/>
            <a:ext cx="9144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8762" y="2928851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842772" y="2928851"/>
            <a:ext cx="1143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2" name="等於 11"/>
          <p:cNvSpPr/>
          <p:nvPr/>
        </p:nvSpPr>
        <p:spPr bwMode="auto">
          <a:xfrm>
            <a:off x="4398927" y="3728951"/>
            <a:ext cx="1066800" cy="1066800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129581" y="2919846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971800" y="2919846"/>
            <a:ext cx="1143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848100" y="2919846"/>
            <a:ext cx="1143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6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靈感來源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4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對觀賞者來說，</a:t>
            </a:r>
            <a:r>
              <a:rPr lang="en-US" altLang="zh-TW" sz="28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TW" altLang="en-US" sz="28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視圖彼此遮擋的結構，只要經過規劃，最後看起來的結果其實是一樣的</a:t>
            </a:r>
            <a:endParaRPr lang="zh-TW" altLang="en-US" sz="2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等於 4"/>
          <p:cNvSpPr/>
          <p:nvPr/>
        </p:nvSpPr>
        <p:spPr bwMode="auto">
          <a:xfrm>
            <a:off x="4090398" y="3962400"/>
            <a:ext cx="1066800" cy="1066800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779491" y="3162300"/>
            <a:ext cx="9144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893791" y="3162300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854798" y="2484120"/>
            <a:ext cx="477744" cy="1857895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697017" y="2484120"/>
            <a:ext cx="79624" cy="18578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14816" y="2493126"/>
            <a:ext cx="79624" cy="18578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777823" y="4833100"/>
            <a:ext cx="636993" cy="18578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013687" y="4741025"/>
            <a:ext cx="477745" cy="1857895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82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拆解視圖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977977"/>
            <a:ext cx="3733800" cy="37338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4676" y="16002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對本論文的研究目標，羅地龜紋來說，也可以使用同樣的方法來解決</a:t>
            </a:r>
            <a:r>
              <a:rPr lang="zh-TW" altLang="en-US" dirty="0" smtClean="0">
                <a:solidFill>
                  <a:schemeClr val="accent6"/>
                </a:solidFill>
                <a:latin typeface="+mn-ea"/>
                <a:ea typeface="+mn-ea"/>
              </a:rPr>
              <a:t>交織</a:t>
            </a:r>
            <a:r>
              <a:rPr lang="zh-TW" altLang="en-US" dirty="0" smtClean="0">
                <a:latin typeface="+mn-ea"/>
                <a:ea typeface="+mn-ea"/>
              </a:rPr>
              <a:t>的問題，只要在層級該被穿過的地方，進行特別處理，對結果來說便能造成交錯的視覺效果</a:t>
            </a:r>
            <a:endParaRPr lang="zh-TW" altLang="en-US" dirty="0">
              <a:latin typeface="+mn-ea"/>
              <a:ea typeface="+mn-ea"/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>
            <a:off x="1600200" y="4267200"/>
            <a:ext cx="121920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線單箭頭接點 8"/>
          <p:cNvCxnSpPr/>
          <p:nvPr/>
        </p:nvCxnSpPr>
        <p:spPr bwMode="auto">
          <a:xfrm flipH="1">
            <a:off x="6152804" y="4124498"/>
            <a:ext cx="1219200" cy="76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>
            <a:off x="2819400" y="6324600"/>
            <a:ext cx="121920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矩形 11"/>
          <p:cNvSpPr/>
          <p:nvPr/>
        </p:nvSpPr>
        <p:spPr bwMode="auto">
          <a:xfrm>
            <a:off x="2971800" y="3657600"/>
            <a:ext cx="838200" cy="1066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200304" y="3657600"/>
            <a:ext cx="838200" cy="1066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114800" y="5522681"/>
            <a:ext cx="838200" cy="1066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02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拆解視圖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10481973" y="6449538"/>
            <a:ext cx="1041145" cy="128475"/>
          </a:xfrm>
        </p:spPr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862758"/>
            <a:ext cx="4206529" cy="39518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74676" y="16002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透過將各層級的圖片分檔，可以在</a:t>
            </a:r>
            <a:r>
              <a:rPr lang="en-US" altLang="zh-TW" dirty="0" err="1">
                <a:latin typeface="+mn-ea"/>
                <a:ea typeface="+mn-ea"/>
              </a:rPr>
              <a:t>sketchup</a:t>
            </a:r>
            <a:r>
              <a:rPr lang="zh-TW" altLang="en-US" dirty="0" smtClean="0">
                <a:latin typeface="+mn-ea"/>
                <a:ea typeface="+mn-ea"/>
              </a:rPr>
              <a:t>中模擬各層級排列，如右圖所示，從正上方俯視右圖，就能夠看到左圖的結果。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2" y="2971800"/>
            <a:ext cx="3733800" cy="37338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382" y="3166341"/>
            <a:ext cx="4282217" cy="393069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484" y="3156643"/>
            <a:ext cx="4282217" cy="3930692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484" y="3156643"/>
            <a:ext cx="4282217" cy="3930692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6557" y="3156643"/>
            <a:ext cx="4282217" cy="393069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393" y="3166341"/>
            <a:ext cx="4282217" cy="3930692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3484" y="3166341"/>
            <a:ext cx="4282217" cy="3930692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900" y="3166341"/>
            <a:ext cx="4282217" cy="393069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0382" y="3137772"/>
            <a:ext cx="4282217" cy="3930692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4551" y="3140543"/>
            <a:ext cx="4282217" cy="393069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5667" y="3145392"/>
            <a:ext cx="4282217" cy="393069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9086" y="3171358"/>
            <a:ext cx="4282217" cy="3930692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5605" y="2971800"/>
            <a:ext cx="4282217" cy="393069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4912" y="3080616"/>
            <a:ext cx="4282217" cy="3930692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819" y="2981857"/>
            <a:ext cx="3733800" cy="3741268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575" y="2979086"/>
            <a:ext cx="3733800" cy="3741268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761" y="2987188"/>
            <a:ext cx="3733800" cy="3741268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703" y="2979085"/>
            <a:ext cx="3733800" cy="3741268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9396" y="2977122"/>
            <a:ext cx="3733800" cy="3741268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7637" y="2987085"/>
            <a:ext cx="3733800" cy="3741268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9280" y="2971800"/>
            <a:ext cx="3733800" cy="37338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9280" y="2989174"/>
            <a:ext cx="3733800" cy="37338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7839" y="2971800"/>
            <a:ext cx="3733800" cy="37338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5630" y="2979827"/>
            <a:ext cx="3733800" cy="37338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5630" y="2991227"/>
            <a:ext cx="3733800" cy="37338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9280" y="2971800"/>
            <a:ext cx="3733800" cy="37338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7895" y="29718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5" name="內容版面配置區 7"/>
          <p:cNvSpPr txBox="1">
            <a:spLocks/>
          </p:cNvSpPr>
          <p:nvPr/>
        </p:nvSpPr>
        <p:spPr>
          <a:xfrm>
            <a:off x="574675" y="1432816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 smtClean="0"/>
              <a:t>YOLO</a:t>
            </a:r>
            <a:r>
              <a:rPr lang="zh-TW" altLang="en-US" dirty="0" smtClean="0"/>
              <a:t>到目前為止已經有好幾個版本，而主要為下列幾個版本</a:t>
            </a:r>
            <a:endParaRPr lang="en-US" altLang="zh-TW" dirty="0" smtClean="0"/>
          </a:p>
          <a:p>
            <a:endParaRPr lang="en-US" altLang="zh-TW" dirty="0" smtClean="0"/>
          </a:p>
          <a:p>
            <a:pPr lvl="1">
              <a:buFont typeface="+mj-lt"/>
              <a:buAutoNum type="arabicPeriod"/>
            </a:pPr>
            <a:r>
              <a:rPr lang="en-US" altLang="zh-TW" kern="0" dirty="0" smtClean="0"/>
              <a:t>YOLO v1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[CVPR.2016.91]</a:t>
            </a:r>
            <a:br>
              <a:rPr lang="en-US" altLang="zh-TW" kern="0" dirty="0" smtClean="0"/>
            </a:br>
            <a:endParaRPr lang="en-US" altLang="zh-TW" kern="0" dirty="0" smtClean="0"/>
          </a:p>
          <a:p>
            <a:pPr lvl="1">
              <a:buFont typeface="+mj-lt"/>
              <a:buAutoNum type="arabicPeriod"/>
            </a:pPr>
            <a:r>
              <a:rPr lang="en-US" altLang="zh-TW" kern="0" dirty="0" smtClean="0"/>
              <a:t>YOLO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v2 &amp; YOLO 9000 [CVPR.2017.690]</a:t>
            </a:r>
            <a:br>
              <a:rPr lang="en-US" altLang="zh-TW" kern="0" dirty="0" smtClean="0"/>
            </a:br>
            <a:endParaRPr lang="en-US" altLang="zh-TW" kern="0" dirty="0" smtClean="0"/>
          </a:p>
          <a:p>
            <a:pPr lvl="1">
              <a:buFont typeface="+mj-lt"/>
              <a:buAutoNum type="arabicPeriod"/>
            </a:pPr>
            <a:r>
              <a:rPr lang="en-US" altLang="zh-TW" kern="0" dirty="0"/>
              <a:t>YOLO v3[arXiv:1804.02767]</a:t>
            </a:r>
            <a:endParaRPr lang="en-US" altLang="zh-TW" kern="0" dirty="0" smtClean="0"/>
          </a:p>
        </p:txBody>
      </p:sp>
    </p:spTree>
    <p:extLst>
      <p:ext uri="{BB962C8B-B14F-4D97-AF65-F5344CB8AC3E}">
        <p14:creationId xmlns:p14="http://schemas.microsoft.com/office/powerpoint/2010/main" val="2149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拆解視圖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91590"/>
            <a:ext cx="5445125" cy="54451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24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2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生成流</a:t>
            </a:r>
            <a:r>
              <a:rPr lang="zh-TW" altLang="en-US" dirty="0"/>
              <a:t>程</a:t>
            </a:r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手動拆解進行圖層分割，對使用者來說不友善，編輯後也難以兼顧編輯便利性與操作流暢度</a:t>
            </a:r>
            <a:endParaRPr lang="zh-TW" altLang="en-US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400800" y="2714105"/>
            <a:ext cx="457200" cy="2133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5334000" y="3276600"/>
            <a:ext cx="2590800" cy="2590800"/>
          </a:xfrm>
          <a:prstGeom prst="ellipse">
            <a:avLst/>
          </a:prstGeom>
          <a:noFill/>
          <a:ln w="2540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324600" y="4190999"/>
            <a:ext cx="609600" cy="223889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400800" y="4191000"/>
            <a:ext cx="457200" cy="65670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422136" y="4000500"/>
            <a:ext cx="435864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1981200" y="2714105"/>
            <a:ext cx="457200" cy="2133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914400" y="3276600"/>
            <a:ext cx="2590800" cy="2590800"/>
          </a:xfrm>
          <a:prstGeom prst="ellipse">
            <a:avLst/>
          </a:prstGeom>
          <a:noFill/>
          <a:ln w="2540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905000" y="4190999"/>
            <a:ext cx="609600" cy="223889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352800" y="4190999"/>
            <a:ext cx="457200" cy="65670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3374136" y="4085705"/>
            <a:ext cx="435864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26" name="直線單箭頭接點 25"/>
          <p:cNvCxnSpPr/>
          <p:nvPr/>
        </p:nvCxnSpPr>
        <p:spPr bwMode="auto">
          <a:xfrm flipH="1">
            <a:off x="2353056" y="4276205"/>
            <a:ext cx="716280" cy="138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矩形 26"/>
          <p:cNvSpPr/>
          <p:nvPr/>
        </p:nvSpPr>
        <p:spPr bwMode="auto">
          <a:xfrm>
            <a:off x="3162300" y="3889664"/>
            <a:ext cx="838200" cy="1066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28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生成流</a:t>
            </a:r>
            <a:r>
              <a:rPr lang="zh-TW" altLang="en-US" dirty="0"/>
              <a:t>程</a:t>
            </a:r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566738" y="1447800"/>
            <a:ext cx="8501062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分析基本構件後，透過手動畫出基本構件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並給予交錯處深度資訊，接著程式會自動判斷深度資訊</a:t>
            </a:r>
            <a:endParaRPr lang="en-US" altLang="zh-TW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依判斷結果生成對應補丁，達成自動切割的效果</a:t>
            </a:r>
            <a:endParaRPr lang="zh-TW" altLang="en-US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266607"/>
            <a:ext cx="4614862" cy="25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1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系統操</a:t>
            </a:r>
            <a:r>
              <a:rPr lang="zh-TW" altLang="en-US" dirty="0"/>
              <a:t>作</a:t>
            </a:r>
            <a:r>
              <a:rPr lang="zh-TW" altLang="en-US" dirty="0" smtClean="0"/>
              <a:t>流程</a:t>
            </a:r>
            <a:r>
              <a:rPr lang="en-US" altLang="zh-TW" dirty="0" smtClean="0"/>
              <a:t>(</a:t>
            </a:r>
            <a:r>
              <a:rPr lang="zh-TW" altLang="en-US" dirty="0" smtClean="0"/>
              <a:t>步</a:t>
            </a:r>
            <a:r>
              <a:rPr lang="zh-TW" altLang="en-US" dirty="0"/>
              <a:t>驟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580216" y="1447800"/>
            <a:ext cx="4525184" cy="2070014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手動繪製基本構件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賦予構建三維數值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重複產生</a:t>
            </a:r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構件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2944726"/>
            <a:ext cx="1908175" cy="1908175"/>
          </a:xfrm>
          <a:prstGeom prst="rect">
            <a:avLst/>
          </a:prstGeom>
        </p:spPr>
      </p:pic>
      <p:pic>
        <p:nvPicPr>
          <p:cNvPr id="11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2944726"/>
            <a:ext cx="1905000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3895489"/>
            <a:ext cx="1905000" cy="189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4" y="4831841"/>
            <a:ext cx="1920645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81" y="2944726"/>
            <a:ext cx="1905000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05" y="4831841"/>
            <a:ext cx="1920645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36" y="3900191"/>
            <a:ext cx="1905000" cy="189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43" y="2936161"/>
            <a:ext cx="1905000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67" y="4823276"/>
            <a:ext cx="1920645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56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44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738" y="1219200"/>
            <a:ext cx="8001000" cy="5029200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</a:rPr>
              <a:t>導論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</a:rPr>
              <a:t>彩畫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分類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相關研究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4000" dirty="0" smtClean="0">
                <a:solidFill>
                  <a:srgbClr val="EEF25C"/>
                </a:solidFill>
                <a:cs typeface="Times New Roman" pitchFamily="18" charset="0"/>
              </a:rPr>
              <a:t>向量圖形</a:t>
            </a:r>
            <a:r>
              <a:rPr lang="zh-TW" altLang="en-US" sz="4000" dirty="0">
                <a:solidFill>
                  <a:srgbClr val="EEF25C"/>
                </a:solidFill>
              </a:rPr>
              <a:t>交織與穿透</a:t>
            </a:r>
            <a:r>
              <a:rPr lang="zh-TW" altLang="en-US" sz="4000" dirty="0" smtClean="0">
                <a:solidFill>
                  <a:srgbClr val="EEF25C"/>
                </a:solidFill>
              </a:rPr>
              <a:t>編輯</a:t>
            </a:r>
            <a:endParaRPr lang="en-US" altLang="zh-TW" sz="40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cs typeface="Times New Roman" pitchFamily="18" charset="0"/>
              </a:rPr>
              <a:t>研究目的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>
                <a:solidFill>
                  <a:srgbClr val="EEF25C"/>
                </a:solidFill>
                <a:cs typeface="Times New Roman" pitchFamily="18" charset="0"/>
              </a:rPr>
              <a:t>系統介面圖樣繪製</a:t>
            </a:r>
            <a:r>
              <a:rPr lang="zh-TW" altLang="en-US" sz="2400" dirty="0" smtClean="0">
                <a:solidFill>
                  <a:srgbClr val="EEF25C"/>
                </a:solidFill>
                <a:cs typeface="Times New Roman" pitchFamily="18" charset="0"/>
              </a:rPr>
              <a:t>操作</a:t>
            </a:r>
            <a:endParaRPr lang="en-US" altLang="zh-TW" sz="24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交織層級處理與</a:t>
            </a:r>
            <a:r>
              <a:rPr lang="en-US" altLang="zh-TW" sz="2400" dirty="0">
                <a:cs typeface="Times New Roman" pitchFamily="18" charset="0"/>
              </a:rPr>
              <a:t>Z </a:t>
            </a:r>
            <a:r>
              <a:rPr lang="zh-TW" altLang="en-US" sz="2400" dirty="0">
                <a:cs typeface="Times New Roman" pitchFamily="18" charset="0"/>
              </a:rPr>
              <a:t>值</a:t>
            </a:r>
            <a:r>
              <a:rPr lang="zh-TW" altLang="en-US" sz="2400" dirty="0" smtClean="0">
                <a:cs typeface="Times New Roman" pitchFamily="18" charset="0"/>
              </a:rPr>
              <a:t>賦予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重複產生規則</a:t>
            </a:r>
            <a:r>
              <a:rPr lang="zh-TW" altLang="en-US" sz="2400" dirty="0" smtClean="0">
                <a:cs typeface="Times New Roman" pitchFamily="18" charset="0"/>
              </a:rPr>
              <a:t>調整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 smtClean="0">
                <a:cs typeface="Times New Roman" pitchFamily="18" charset="0"/>
              </a:rPr>
              <a:t>結果與討論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>
                <a:cs typeface="Times New Roman" pitchFamily="18" charset="0"/>
              </a:rPr>
              <a:t>結論</a:t>
            </a:r>
            <a:endParaRPr lang="en-US" altLang="zh-TW" sz="24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4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繪圖調整</a:t>
            </a: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拖曳繪製、移動圖形功能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頂點輸入並構築多邊形路徑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設定形狀的各項參數</a:t>
            </a:r>
            <a:endParaRPr lang="en-US" altLang="zh-TW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27044"/>
          <a:stretch/>
        </p:blipFill>
        <p:spPr>
          <a:xfrm>
            <a:off x="570519" y="2787649"/>
            <a:ext cx="8040081" cy="29527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網頁上</a:t>
            </a:r>
            <a:r>
              <a:rPr lang="zh-TW" altLang="en-US" dirty="0"/>
              <a:t>的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編輯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768599"/>
            <a:ext cx="8020050" cy="29908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08" y="1518146"/>
            <a:ext cx="8153400" cy="8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371600"/>
            <a:ext cx="8512175" cy="14766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3048000"/>
            <a:ext cx="7058025" cy="3009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315884"/>
            <a:ext cx="4495800" cy="257255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r="22386"/>
          <a:stretch/>
        </p:blipFill>
        <p:spPr>
          <a:xfrm>
            <a:off x="574675" y="3095625"/>
            <a:ext cx="70453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1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繪製方形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75" y="2438400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2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繪製圓形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75" y="2438400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5" name="內容版面配置區 7"/>
          <p:cNvSpPr txBox="1">
            <a:spLocks/>
          </p:cNvSpPr>
          <p:nvPr/>
        </p:nvSpPr>
        <p:spPr>
          <a:xfrm>
            <a:off x="574675" y="1432816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dirty="0"/>
              <a:t>上頁所舉例子為穿透</a:t>
            </a:r>
          </a:p>
          <a:p>
            <a:r>
              <a:rPr lang="zh-TW" altLang="en-US" dirty="0"/>
              <a:t>本頁所舉例子為交織</a:t>
            </a:r>
            <a:endParaRPr lang="en-US" altLang="zh-TW" kern="0" dirty="0" smtClean="0"/>
          </a:p>
        </p:txBody>
      </p:sp>
      <p:pic>
        <p:nvPicPr>
          <p:cNvPr id="22" name="Picture 8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8" y="2720198"/>
            <a:ext cx="5099701" cy="317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pjreddie.com/media/image/map50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7" y="2720197"/>
            <a:ext cx="5099701" cy="317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3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繪製多邊形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38400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圖層操作</a:t>
            </a: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群組</a:t>
            </a:r>
            <a:r>
              <a:rPr lang="en-US" altLang="zh-TW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父圖層</a:t>
            </a:r>
            <a:r>
              <a:rPr lang="en-US" altLang="zh-TW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功能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圖層一般上移下移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給予圖形</a:t>
            </a:r>
            <a:r>
              <a:rPr lang="en-US" altLang="zh-TW" sz="2800" i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z</a:t>
            </a:r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  <a:endParaRPr lang="zh-TW" altLang="en-US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06" y="3200400"/>
            <a:ext cx="6443663" cy="323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6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SVG</a:t>
            </a:r>
            <a:r>
              <a:rPr lang="zh-TW" altLang="en-US" dirty="0" smtClean="0"/>
              <a:t>結構歸納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52</a:t>
            </a:fld>
            <a:endParaRPr lang="en-US" altLang="zh-TW"/>
          </a:p>
        </p:txBody>
      </p:sp>
      <p:sp>
        <p:nvSpPr>
          <p:cNvPr id="4" name="直排文字版面配置區 2"/>
          <p:cNvSpPr txBox="1">
            <a:spLocks/>
          </p:cNvSpPr>
          <p:nvPr/>
        </p:nvSpPr>
        <p:spPr>
          <a:xfrm>
            <a:off x="574675" y="1828800"/>
            <a:ext cx="8001000" cy="4351338"/>
          </a:xfrm>
          <a:prstGeom prst="rect">
            <a:avLst/>
          </a:prstGeom>
        </p:spPr>
        <p:txBody>
          <a:bodyPr vert="horz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TW" altLang="en-US" kern="0" dirty="0" smtClean="0">
                <a:latin typeface="+mn-ea"/>
              </a:rPr>
              <a:t>在標準的</a:t>
            </a:r>
            <a:r>
              <a:rPr lang="en-US" altLang="zh-TW" kern="0" dirty="0" smtClean="0">
                <a:latin typeface="+mn-lt"/>
              </a:rPr>
              <a:t>SVG</a:t>
            </a:r>
            <a:r>
              <a:rPr lang="zh-TW" altLang="en-US" kern="0" dirty="0" smtClean="0">
                <a:latin typeface="+mn-ea"/>
              </a:rPr>
              <a:t>繪製出的圖形標籤，包括以下幾種：</a:t>
            </a:r>
            <a:endParaRPr lang="en-US" altLang="zh-TW" kern="0" dirty="0" smtClean="0">
              <a:latin typeface="+mn-ea"/>
            </a:endParaRPr>
          </a:p>
          <a:p>
            <a:r>
              <a:rPr lang="en-US" altLang="zh-TW" kern="0" dirty="0" smtClean="0">
                <a:latin typeface="+mn-lt"/>
              </a:rPr>
              <a:t>Circle</a:t>
            </a:r>
          </a:p>
          <a:p>
            <a:r>
              <a:rPr lang="en-US" altLang="zh-TW" kern="0" dirty="0" smtClean="0">
                <a:latin typeface="+mn-lt"/>
              </a:rPr>
              <a:t>Rectangle</a:t>
            </a:r>
          </a:p>
          <a:p>
            <a:r>
              <a:rPr lang="en-US" altLang="zh-TW" kern="0" dirty="0" smtClean="0">
                <a:latin typeface="+mn-lt"/>
              </a:rPr>
              <a:t>Ellipse</a:t>
            </a:r>
          </a:p>
          <a:p>
            <a:r>
              <a:rPr lang="en-US" altLang="zh-TW" kern="0" dirty="0" smtClean="0">
                <a:latin typeface="+mn-lt"/>
              </a:rPr>
              <a:t>Line</a:t>
            </a:r>
          </a:p>
          <a:p>
            <a:r>
              <a:rPr lang="en-US" altLang="zh-TW" kern="0" dirty="0" smtClean="0">
                <a:latin typeface="+mn-lt"/>
              </a:rPr>
              <a:t>Polyline</a:t>
            </a:r>
          </a:p>
          <a:p>
            <a:r>
              <a:rPr lang="en-US" altLang="zh-TW" kern="0" dirty="0" smtClean="0">
                <a:latin typeface="+mn-lt"/>
              </a:rPr>
              <a:t>Polygon</a:t>
            </a:r>
          </a:p>
          <a:p>
            <a:r>
              <a:rPr lang="en-US" altLang="zh-TW" kern="0" dirty="0" smtClean="0">
                <a:latin typeface="+mn-lt"/>
              </a:rPr>
              <a:t>Path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74675" y="5497572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kern="0" dirty="0">
                <a:latin typeface="+mn-ea"/>
                <a:ea typeface="+mn-ea"/>
              </a:rPr>
              <a:t>其中，儘管</a:t>
            </a:r>
            <a:r>
              <a:rPr lang="en-US" altLang="zh-TW" kern="0" dirty="0">
                <a:latin typeface="+mn-ea"/>
                <a:ea typeface="+mn-ea"/>
              </a:rPr>
              <a:t>Rectangle</a:t>
            </a:r>
            <a:r>
              <a:rPr lang="zh-TW" altLang="en-US" kern="0" dirty="0">
                <a:latin typeface="+mn-ea"/>
                <a:ea typeface="+mn-ea"/>
              </a:rPr>
              <a:t>與</a:t>
            </a:r>
            <a:r>
              <a:rPr lang="en-US" altLang="zh-TW" kern="0" dirty="0">
                <a:latin typeface="+mn-ea"/>
                <a:ea typeface="+mn-ea"/>
              </a:rPr>
              <a:t>Ellipse</a:t>
            </a:r>
            <a:r>
              <a:rPr lang="zh-TW" altLang="en-US" kern="0" dirty="0">
                <a:latin typeface="+mn-ea"/>
                <a:ea typeface="+mn-ea"/>
              </a:rPr>
              <a:t>也可由</a:t>
            </a:r>
            <a:r>
              <a:rPr lang="en-US" altLang="zh-TW" kern="0" dirty="0">
                <a:latin typeface="+mn-ea"/>
                <a:ea typeface="+mn-ea"/>
              </a:rPr>
              <a:t>Path</a:t>
            </a:r>
            <a:r>
              <a:rPr lang="zh-TW" altLang="en-US" kern="0" dirty="0">
                <a:latin typeface="+mn-ea"/>
                <a:ea typeface="+mn-ea"/>
              </a:rPr>
              <a:t>表達，但結構上有許多似於此形的部件，故保留以利</a:t>
            </a:r>
            <a:r>
              <a:rPr lang="zh-TW" altLang="en-US" kern="0" dirty="0">
                <a:solidFill>
                  <a:srgbClr val="C00000"/>
                </a:solidFill>
                <a:latin typeface="+mn-ea"/>
                <a:ea typeface="+mn-ea"/>
              </a:rPr>
              <a:t>編輯便利性</a:t>
            </a:r>
            <a:endParaRPr lang="en-US" altLang="zh-TW" kern="0" dirty="0">
              <a:solidFill>
                <a:srgbClr val="C00000"/>
              </a:solidFill>
              <a:latin typeface="+mn-ea"/>
              <a:ea typeface="+mn-ea"/>
            </a:endParaRPr>
          </a:p>
          <a:p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404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53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738" y="1219200"/>
            <a:ext cx="8001000" cy="5029200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</a:rPr>
              <a:t>導論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</a:rPr>
              <a:t>彩畫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分類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相關研究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4000" dirty="0" smtClean="0">
                <a:solidFill>
                  <a:srgbClr val="EEF25C"/>
                </a:solidFill>
                <a:cs typeface="Times New Roman" pitchFamily="18" charset="0"/>
              </a:rPr>
              <a:t>向量圖形</a:t>
            </a:r>
            <a:r>
              <a:rPr lang="zh-TW" altLang="en-US" sz="4000" dirty="0">
                <a:solidFill>
                  <a:srgbClr val="EEF25C"/>
                </a:solidFill>
              </a:rPr>
              <a:t>交織與穿透</a:t>
            </a:r>
            <a:r>
              <a:rPr lang="zh-TW" altLang="en-US" sz="4000" dirty="0" smtClean="0">
                <a:solidFill>
                  <a:srgbClr val="EEF25C"/>
                </a:solidFill>
              </a:rPr>
              <a:t>編輯</a:t>
            </a:r>
            <a:endParaRPr lang="en-US" altLang="zh-TW" sz="40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cs typeface="Times New Roman" pitchFamily="18" charset="0"/>
              </a:rPr>
              <a:t>研究目的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系統介面圖樣繪製</a:t>
            </a:r>
            <a:r>
              <a:rPr lang="zh-TW" altLang="en-US" sz="2400" dirty="0" smtClean="0">
                <a:cs typeface="Times New Roman" pitchFamily="18" charset="0"/>
              </a:rPr>
              <a:t>操作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solidFill>
                  <a:srgbClr val="EEF25C"/>
                </a:solidFill>
                <a:cs typeface="Times New Roman" pitchFamily="18" charset="0"/>
              </a:rPr>
              <a:t>交織</a:t>
            </a:r>
            <a:r>
              <a:rPr lang="zh-TW" altLang="en-US" sz="2400" dirty="0">
                <a:solidFill>
                  <a:srgbClr val="EEF25C"/>
                </a:solidFill>
                <a:cs typeface="Times New Roman" pitchFamily="18" charset="0"/>
              </a:rPr>
              <a:t>層級處理與</a:t>
            </a:r>
            <a:r>
              <a:rPr lang="en-US" altLang="zh-TW" sz="2400" dirty="0">
                <a:solidFill>
                  <a:srgbClr val="EEF25C"/>
                </a:solidFill>
                <a:cs typeface="Times New Roman" pitchFamily="18" charset="0"/>
              </a:rPr>
              <a:t>Z </a:t>
            </a:r>
            <a:r>
              <a:rPr lang="zh-TW" altLang="en-US" sz="2400" dirty="0">
                <a:solidFill>
                  <a:srgbClr val="EEF25C"/>
                </a:solidFill>
                <a:cs typeface="Times New Roman" pitchFamily="18" charset="0"/>
              </a:rPr>
              <a:t>值賦予</a:t>
            </a:r>
            <a:endParaRPr lang="en-US" altLang="zh-TW" sz="24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重複產生規則</a:t>
            </a:r>
            <a:r>
              <a:rPr lang="zh-TW" altLang="en-US" sz="2400" dirty="0" smtClean="0">
                <a:cs typeface="Times New Roman" pitchFamily="18" charset="0"/>
              </a:rPr>
              <a:t>調整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 smtClean="0">
                <a:cs typeface="Times New Roman" pitchFamily="18" charset="0"/>
              </a:rPr>
              <a:t>結果與討論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>
                <a:cs typeface="Times New Roman" pitchFamily="18" charset="0"/>
              </a:rPr>
              <a:t>結論</a:t>
            </a:r>
            <a:endParaRPr lang="en-US" altLang="zh-TW" sz="24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4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90" y="1447800"/>
            <a:ext cx="5425729" cy="509727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</a:t>
            </a:r>
            <a:r>
              <a:rPr lang="zh-TW" altLang="en-US" dirty="0" smtClean="0"/>
              <a:t>視圖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 bwMode="auto">
          <a:xfrm>
            <a:off x="4934988" y="2438400"/>
            <a:ext cx="1981200" cy="7620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956559" y="1828800"/>
            <a:ext cx="1219200" cy="8382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029843" y="2971800"/>
            <a:ext cx="1371600" cy="12192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6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 rot="5400000">
            <a:off x="1823256" y="4330926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視圖示意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4648200" y="4221477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矩形 4"/>
          <p:cNvSpPr/>
          <p:nvPr/>
        </p:nvSpPr>
        <p:spPr bwMode="auto">
          <a:xfrm rot="5400000">
            <a:off x="2783376" y="4833846"/>
            <a:ext cx="1856510" cy="124690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  <a:gd name="connsiteX0" fmla="*/ 0 w 1856510"/>
              <a:gd name="connsiteY0" fmla="*/ 33251 h 2709949"/>
              <a:gd name="connsiteX1" fmla="*/ 1490752 w 1856510"/>
              <a:gd name="connsiteY1" fmla="*/ 0 h 2709949"/>
              <a:gd name="connsiteX2" fmla="*/ 1856510 w 1856510"/>
              <a:gd name="connsiteY2" fmla="*/ 1172095 h 2709949"/>
              <a:gd name="connsiteX3" fmla="*/ 889462 w 1856510"/>
              <a:gd name="connsiteY3" fmla="*/ 2709949 h 2709949"/>
              <a:gd name="connsiteX4" fmla="*/ 0 w 1856510"/>
              <a:gd name="connsiteY4" fmla="*/ 33251 h 2709949"/>
              <a:gd name="connsiteX0" fmla="*/ 0 w 1856510"/>
              <a:gd name="connsiteY0" fmla="*/ 33251 h 1246909"/>
              <a:gd name="connsiteX1" fmla="*/ 1490752 w 1856510"/>
              <a:gd name="connsiteY1" fmla="*/ 0 h 1246909"/>
              <a:gd name="connsiteX2" fmla="*/ 1856510 w 1856510"/>
              <a:gd name="connsiteY2" fmla="*/ 1172095 h 1246909"/>
              <a:gd name="connsiteX3" fmla="*/ 407324 w 1856510"/>
              <a:gd name="connsiteY3" fmla="*/ 1246909 h 1246909"/>
              <a:gd name="connsiteX4" fmla="*/ 0 w 1856510"/>
              <a:gd name="connsiteY4" fmla="*/ 33251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510" h="1246909">
                <a:moveTo>
                  <a:pt x="0" y="33251"/>
                </a:moveTo>
                <a:lnTo>
                  <a:pt x="1490752" y="0"/>
                </a:lnTo>
                <a:lnTo>
                  <a:pt x="1856510" y="1172095"/>
                </a:lnTo>
                <a:lnTo>
                  <a:pt x="407324" y="124690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554270" y="1435335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zh-TW" altLang="en-US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 4"/>
          <p:cNvSpPr/>
          <p:nvPr/>
        </p:nvSpPr>
        <p:spPr bwMode="auto">
          <a:xfrm rot="5400000">
            <a:off x="1823256" y="1544784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648200" y="1435335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629400" y="257610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一般堆疊式圖層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722225" y="52323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具深度處理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92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0.22604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0.22604 4.0740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22604 -2.5925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8" grpId="2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4"/>
          <p:cNvSpPr/>
          <p:nvPr/>
        </p:nvSpPr>
        <p:spPr bwMode="auto">
          <a:xfrm rot="5400000">
            <a:off x="1412255" y="2301257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給予圖形</a:t>
            </a:r>
            <a:r>
              <a:rPr lang="en-US" altLang="zh-TW" dirty="0" smtClean="0"/>
              <a:t>Z</a:t>
            </a:r>
            <a:r>
              <a:rPr lang="zh-TW" altLang="en-US" dirty="0"/>
              <a:t>值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5787525" y="2267413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" name="矩形 4"/>
          <p:cNvSpPr/>
          <p:nvPr/>
        </p:nvSpPr>
        <p:spPr bwMode="auto">
          <a:xfrm rot="5400000">
            <a:off x="5477180" y="2240281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787525" y="2843066"/>
            <a:ext cx="914400" cy="1777540"/>
          </a:xfrm>
          <a:custGeom>
            <a:avLst/>
            <a:gdLst>
              <a:gd name="connsiteX0" fmla="*/ 0 w 914400"/>
              <a:gd name="connsiteY0" fmla="*/ 0 h 1237213"/>
              <a:gd name="connsiteX1" fmla="*/ 914400 w 914400"/>
              <a:gd name="connsiteY1" fmla="*/ 0 h 1237213"/>
              <a:gd name="connsiteX2" fmla="*/ 914400 w 914400"/>
              <a:gd name="connsiteY2" fmla="*/ 1237213 h 1237213"/>
              <a:gd name="connsiteX3" fmla="*/ 0 w 914400"/>
              <a:gd name="connsiteY3" fmla="*/ 1237213 h 1237213"/>
              <a:gd name="connsiteX4" fmla="*/ 0 w 914400"/>
              <a:gd name="connsiteY4" fmla="*/ 0 h 1237213"/>
              <a:gd name="connsiteX0" fmla="*/ 0 w 914400"/>
              <a:gd name="connsiteY0" fmla="*/ 257695 h 1494908"/>
              <a:gd name="connsiteX1" fmla="*/ 889462 w 914400"/>
              <a:gd name="connsiteY1" fmla="*/ 0 h 1494908"/>
              <a:gd name="connsiteX2" fmla="*/ 914400 w 914400"/>
              <a:gd name="connsiteY2" fmla="*/ 1494908 h 1494908"/>
              <a:gd name="connsiteX3" fmla="*/ 0 w 914400"/>
              <a:gd name="connsiteY3" fmla="*/ 1494908 h 1494908"/>
              <a:gd name="connsiteX4" fmla="*/ 0 w 914400"/>
              <a:gd name="connsiteY4" fmla="*/ 257695 h 1494908"/>
              <a:gd name="connsiteX0" fmla="*/ 0 w 914400"/>
              <a:gd name="connsiteY0" fmla="*/ 257695 h 1752602"/>
              <a:gd name="connsiteX1" fmla="*/ 889462 w 914400"/>
              <a:gd name="connsiteY1" fmla="*/ 0 h 1752602"/>
              <a:gd name="connsiteX2" fmla="*/ 914400 w 914400"/>
              <a:gd name="connsiteY2" fmla="*/ 1494908 h 1752602"/>
              <a:gd name="connsiteX3" fmla="*/ 16626 w 914400"/>
              <a:gd name="connsiteY3" fmla="*/ 1752602 h 1752602"/>
              <a:gd name="connsiteX4" fmla="*/ 0 w 914400"/>
              <a:gd name="connsiteY4" fmla="*/ 257695 h 1752602"/>
              <a:gd name="connsiteX0" fmla="*/ 0 w 914400"/>
              <a:gd name="connsiteY0" fmla="*/ 282633 h 1777540"/>
              <a:gd name="connsiteX1" fmla="*/ 889462 w 914400"/>
              <a:gd name="connsiteY1" fmla="*/ 0 h 1777540"/>
              <a:gd name="connsiteX2" fmla="*/ 914400 w 914400"/>
              <a:gd name="connsiteY2" fmla="*/ 1519846 h 1777540"/>
              <a:gd name="connsiteX3" fmla="*/ 16626 w 914400"/>
              <a:gd name="connsiteY3" fmla="*/ 1777540 h 1777540"/>
              <a:gd name="connsiteX4" fmla="*/ 0 w 914400"/>
              <a:gd name="connsiteY4" fmla="*/ 282633 h 177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1777540">
                <a:moveTo>
                  <a:pt x="0" y="282633"/>
                </a:moveTo>
                <a:lnTo>
                  <a:pt x="889462" y="0"/>
                </a:lnTo>
                <a:lnTo>
                  <a:pt x="914400" y="1519846"/>
                </a:lnTo>
                <a:lnTo>
                  <a:pt x="16626" y="1777540"/>
                </a:lnTo>
                <a:lnTo>
                  <a:pt x="0" y="282633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9" name="直線接點 8"/>
          <p:cNvCxnSpPr>
            <a:endCxn id="13" idx="0"/>
          </p:cNvCxnSpPr>
          <p:nvPr/>
        </p:nvCxnSpPr>
        <p:spPr bwMode="auto">
          <a:xfrm flipH="1">
            <a:off x="6634037" y="1979237"/>
            <a:ext cx="67888" cy="361611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線接點 9"/>
          <p:cNvCxnSpPr/>
          <p:nvPr/>
        </p:nvCxnSpPr>
        <p:spPr bwMode="auto">
          <a:xfrm>
            <a:off x="7989012" y="1979237"/>
            <a:ext cx="0" cy="356477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>
            <a:off x="5279062" y="2038813"/>
            <a:ext cx="0" cy="35052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字方塊 7"/>
          <p:cNvSpPr txBox="1"/>
          <p:nvPr/>
        </p:nvSpPr>
        <p:spPr>
          <a:xfrm>
            <a:off x="7358631" y="5595349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Z=100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721206" y="5606819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Z=-100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272399" y="5595350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828800" y="2267413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1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</a:t>
            </a:r>
            <a:r>
              <a:rPr lang="zh-TW" altLang="en-US" dirty="0" smtClean="0"/>
              <a:t>軸定義</a:t>
            </a:r>
            <a:endParaRPr lang="zh-TW" altLang="en-US" dirty="0"/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使用者可在</a:t>
            </a:r>
            <a:r>
              <a:rPr lang="en-US" altLang="zh-TW" dirty="0" smtClean="0"/>
              <a:t>(Z1,Z2) </a:t>
            </a:r>
            <a:r>
              <a:rPr lang="zh-TW" altLang="en-US" dirty="0" smtClean="0"/>
              <a:t>、</a:t>
            </a:r>
            <a:r>
              <a:rPr lang="en-US" altLang="zh-TW" dirty="0" smtClean="0"/>
              <a:t>(Z3,Z4)</a:t>
            </a:r>
            <a:r>
              <a:rPr lang="zh-TW" altLang="en-US" dirty="0" smtClean="0"/>
              <a:t>中一組選擇進行設定，設定一組後會把另一組的設定清空</a:t>
            </a:r>
            <a:endParaRPr lang="en-US" altLang="zh-TW" dirty="0" smtClean="0"/>
          </a:p>
          <a:p>
            <a:r>
              <a:rPr lang="en-US" altLang="zh-TW" dirty="0" smtClean="0"/>
              <a:t>Z1,Z2</a:t>
            </a:r>
            <a:r>
              <a:rPr lang="zh-TW" altLang="en-US" dirty="0" smtClean="0"/>
              <a:t>這組會去找該圖形中最上點與最下點，接著</a:t>
            </a:r>
            <a:r>
              <a:rPr lang="zh-TW" altLang="en-US" dirty="0" smtClean="0">
                <a:solidFill>
                  <a:srgbClr val="C00000"/>
                </a:solidFill>
              </a:rPr>
              <a:t>線性賦予</a:t>
            </a:r>
            <a:r>
              <a:rPr lang="zh-TW" altLang="en-US" dirty="0" smtClean="0"/>
              <a:t>其他頂點的</a:t>
            </a:r>
            <a:r>
              <a:rPr lang="en-US" altLang="zh-TW" dirty="0" smtClean="0"/>
              <a:t>Z</a:t>
            </a:r>
            <a:r>
              <a:rPr lang="zh-TW" altLang="en-US" dirty="0" smtClean="0"/>
              <a:t>值</a:t>
            </a:r>
            <a:endParaRPr lang="en-US" altLang="zh-TW" dirty="0" smtClean="0"/>
          </a:p>
          <a:p>
            <a:r>
              <a:rPr lang="en-US" altLang="zh-TW" dirty="0" smtClean="0"/>
              <a:t>Z3,Z4</a:t>
            </a:r>
            <a:r>
              <a:rPr lang="zh-TW" altLang="en-US" dirty="0" smtClean="0"/>
              <a:t>則找最左點與最右點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7820325" y="4483313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Z4</a:t>
            </a:r>
            <a:endParaRPr lang="zh-TW" altLang="en-US" dirty="0"/>
          </a:p>
        </p:txBody>
      </p:sp>
      <p:sp>
        <p:nvSpPr>
          <p:cNvPr id="15" name="矩形 4"/>
          <p:cNvSpPr/>
          <p:nvPr/>
        </p:nvSpPr>
        <p:spPr bwMode="auto">
          <a:xfrm rot="5400000">
            <a:off x="5320145" y="3642801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矩形 5"/>
          <p:cNvSpPr/>
          <p:nvPr/>
        </p:nvSpPr>
        <p:spPr bwMode="auto">
          <a:xfrm rot="5400000">
            <a:off x="5279269" y="3649727"/>
            <a:ext cx="2338646" cy="2721032"/>
          </a:xfrm>
          <a:custGeom>
            <a:avLst/>
            <a:gdLst>
              <a:gd name="connsiteX0" fmla="*/ 0 w 1524000"/>
              <a:gd name="connsiteY0" fmla="*/ 0 h 1524000"/>
              <a:gd name="connsiteX1" fmla="*/ 1524000 w 1524000"/>
              <a:gd name="connsiteY1" fmla="*/ 0 h 1524000"/>
              <a:gd name="connsiteX2" fmla="*/ 1524000 w 1524000"/>
              <a:gd name="connsiteY2" fmla="*/ 1524000 h 1524000"/>
              <a:gd name="connsiteX3" fmla="*/ 0 w 1524000"/>
              <a:gd name="connsiteY3" fmla="*/ 1524000 h 1524000"/>
              <a:gd name="connsiteX4" fmla="*/ 0 w 1524000"/>
              <a:gd name="connsiteY4" fmla="*/ 0 h 1524000"/>
              <a:gd name="connsiteX0" fmla="*/ 0 w 1524000"/>
              <a:gd name="connsiteY0" fmla="*/ 8313 h 1532313"/>
              <a:gd name="connsiteX1" fmla="*/ 1249680 w 1524000"/>
              <a:gd name="connsiteY1" fmla="*/ 0 h 1532313"/>
              <a:gd name="connsiteX2" fmla="*/ 1524000 w 1524000"/>
              <a:gd name="connsiteY2" fmla="*/ 1532313 h 1532313"/>
              <a:gd name="connsiteX3" fmla="*/ 0 w 1524000"/>
              <a:gd name="connsiteY3" fmla="*/ 1532313 h 1532313"/>
              <a:gd name="connsiteX4" fmla="*/ 0 w 1524000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0 w 1723508"/>
              <a:gd name="connsiteY3" fmla="*/ 1532313 h 1532313"/>
              <a:gd name="connsiteX4" fmla="*/ 0 w 1723508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257698 w 1723508"/>
              <a:gd name="connsiteY3" fmla="*/ 1532313 h 1532313"/>
              <a:gd name="connsiteX4" fmla="*/ 0 w 1723508"/>
              <a:gd name="connsiteY4" fmla="*/ 8313 h 1532313"/>
              <a:gd name="connsiteX0" fmla="*/ 0 w 1989513"/>
              <a:gd name="connsiteY0" fmla="*/ 0 h 1557252"/>
              <a:gd name="connsiteX1" fmla="*/ 1515685 w 1989513"/>
              <a:gd name="connsiteY1" fmla="*/ 24939 h 1557252"/>
              <a:gd name="connsiteX2" fmla="*/ 1989513 w 1989513"/>
              <a:gd name="connsiteY2" fmla="*/ 1557252 h 1557252"/>
              <a:gd name="connsiteX3" fmla="*/ 523703 w 1989513"/>
              <a:gd name="connsiteY3" fmla="*/ 1557252 h 1557252"/>
              <a:gd name="connsiteX4" fmla="*/ 0 w 1989513"/>
              <a:gd name="connsiteY4" fmla="*/ 0 h 1557252"/>
              <a:gd name="connsiteX0" fmla="*/ 0 w 1756757"/>
              <a:gd name="connsiteY0" fmla="*/ 640079 h 1532313"/>
              <a:gd name="connsiteX1" fmla="*/ 1282929 w 1756757"/>
              <a:gd name="connsiteY1" fmla="*/ 0 h 1532313"/>
              <a:gd name="connsiteX2" fmla="*/ 1756757 w 1756757"/>
              <a:gd name="connsiteY2" fmla="*/ 1532313 h 1532313"/>
              <a:gd name="connsiteX3" fmla="*/ 290947 w 1756757"/>
              <a:gd name="connsiteY3" fmla="*/ 1532313 h 1532313"/>
              <a:gd name="connsiteX4" fmla="*/ 0 w 1756757"/>
              <a:gd name="connsiteY4" fmla="*/ 640079 h 1532313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290947 w 1756757"/>
              <a:gd name="connsiteY3" fmla="*/ 900546 h 900546"/>
              <a:gd name="connsiteX4" fmla="*/ 0 w 1756757"/>
              <a:gd name="connsiteY4" fmla="*/ 8312 h 900546"/>
              <a:gd name="connsiteX0" fmla="*/ 0 w 1756757"/>
              <a:gd name="connsiteY0" fmla="*/ 1778922 h 2671156"/>
              <a:gd name="connsiteX1" fmla="*/ 1690255 w 1756757"/>
              <a:gd name="connsiteY1" fmla="*/ 0 h 2671156"/>
              <a:gd name="connsiteX2" fmla="*/ 1756757 w 1756757"/>
              <a:gd name="connsiteY2" fmla="*/ 2671156 h 2671156"/>
              <a:gd name="connsiteX3" fmla="*/ 290947 w 1756757"/>
              <a:gd name="connsiteY3" fmla="*/ 2671156 h 2671156"/>
              <a:gd name="connsiteX4" fmla="*/ 0 w 1756757"/>
              <a:gd name="connsiteY4" fmla="*/ 1778922 h 2671156"/>
              <a:gd name="connsiteX0" fmla="*/ 0 w 2338646"/>
              <a:gd name="connsiteY0" fmla="*/ 8311 h 2671156"/>
              <a:gd name="connsiteX1" fmla="*/ 2272144 w 2338646"/>
              <a:gd name="connsiteY1" fmla="*/ 0 h 2671156"/>
              <a:gd name="connsiteX2" fmla="*/ 2338646 w 2338646"/>
              <a:gd name="connsiteY2" fmla="*/ 2671156 h 2671156"/>
              <a:gd name="connsiteX3" fmla="*/ 872836 w 2338646"/>
              <a:gd name="connsiteY3" fmla="*/ 2671156 h 2671156"/>
              <a:gd name="connsiteX4" fmla="*/ 0 w 2338646"/>
              <a:gd name="connsiteY4" fmla="*/ 8311 h 2671156"/>
              <a:gd name="connsiteX0" fmla="*/ 0 w 2338646"/>
              <a:gd name="connsiteY0" fmla="*/ 8311 h 2721032"/>
              <a:gd name="connsiteX1" fmla="*/ 2272144 w 2338646"/>
              <a:gd name="connsiteY1" fmla="*/ 0 h 2721032"/>
              <a:gd name="connsiteX2" fmla="*/ 2338646 w 2338646"/>
              <a:gd name="connsiteY2" fmla="*/ 2671156 h 2721032"/>
              <a:gd name="connsiteX3" fmla="*/ 8313 w 2338646"/>
              <a:gd name="connsiteY3" fmla="*/ 2721032 h 2721032"/>
              <a:gd name="connsiteX4" fmla="*/ 0 w 2338646"/>
              <a:gd name="connsiteY4" fmla="*/ 8311 h 272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646" h="2721032">
                <a:moveTo>
                  <a:pt x="0" y="8311"/>
                </a:moveTo>
                <a:lnTo>
                  <a:pt x="2272144" y="0"/>
                </a:lnTo>
                <a:lnTo>
                  <a:pt x="2338646" y="2671156"/>
                </a:lnTo>
                <a:lnTo>
                  <a:pt x="8313" y="2721032"/>
                </a:lnTo>
                <a:lnTo>
                  <a:pt x="0" y="8311"/>
                </a:ln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7364109" y="3543669"/>
            <a:ext cx="711044" cy="7110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4749529" y="4368033"/>
            <a:ext cx="711044" cy="7110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627974" y="5400292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Z3</a:t>
            </a:r>
            <a:endParaRPr lang="zh-TW" altLang="en-US" dirty="0"/>
          </a:p>
        </p:txBody>
      </p:sp>
      <p:sp>
        <p:nvSpPr>
          <p:cNvPr id="20" name="矩形 4"/>
          <p:cNvSpPr/>
          <p:nvPr/>
        </p:nvSpPr>
        <p:spPr bwMode="auto">
          <a:xfrm rot="5400000">
            <a:off x="1304516" y="3736571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099733" y="629966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Z2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099733" y="3448088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Z1</a:t>
            </a:r>
            <a:endParaRPr lang="zh-TW" altLang="en-US" dirty="0"/>
          </a:p>
        </p:txBody>
      </p:sp>
      <p:sp>
        <p:nvSpPr>
          <p:cNvPr id="23" name="矩形 5"/>
          <p:cNvSpPr/>
          <p:nvPr/>
        </p:nvSpPr>
        <p:spPr bwMode="auto">
          <a:xfrm rot="5400000">
            <a:off x="1274037" y="3718561"/>
            <a:ext cx="2338646" cy="2721032"/>
          </a:xfrm>
          <a:custGeom>
            <a:avLst/>
            <a:gdLst>
              <a:gd name="connsiteX0" fmla="*/ 0 w 1524000"/>
              <a:gd name="connsiteY0" fmla="*/ 0 h 1524000"/>
              <a:gd name="connsiteX1" fmla="*/ 1524000 w 1524000"/>
              <a:gd name="connsiteY1" fmla="*/ 0 h 1524000"/>
              <a:gd name="connsiteX2" fmla="*/ 1524000 w 1524000"/>
              <a:gd name="connsiteY2" fmla="*/ 1524000 h 1524000"/>
              <a:gd name="connsiteX3" fmla="*/ 0 w 1524000"/>
              <a:gd name="connsiteY3" fmla="*/ 1524000 h 1524000"/>
              <a:gd name="connsiteX4" fmla="*/ 0 w 1524000"/>
              <a:gd name="connsiteY4" fmla="*/ 0 h 1524000"/>
              <a:gd name="connsiteX0" fmla="*/ 0 w 1524000"/>
              <a:gd name="connsiteY0" fmla="*/ 8313 h 1532313"/>
              <a:gd name="connsiteX1" fmla="*/ 1249680 w 1524000"/>
              <a:gd name="connsiteY1" fmla="*/ 0 h 1532313"/>
              <a:gd name="connsiteX2" fmla="*/ 1524000 w 1524000"/>
              <a:gd name="connsiteY2" fmla="*/ 1532313 h 1532313"/>
              <a:gd name="connsiteX3" fmla="*/ 0 w 1524000"/>
              <a:gd name="connsiteY3" fmla="*/ 1532313 h 1532313"/>
              <a:gd name="connsiteX4" fmla="*/ 0 w 1524000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0 w 1723508"/>
              <a:gd name="connsiteY3" fmla="*/ 1532313 h 1532313"/>
              <a:gd name="connsiteX4" fmla="*/ 0 w 1723508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257698 w 1723508"/>
              <a:gd name="connsiteY3" fmla="*/ 1532313 h 1532313"/>
              <a:gd name="connsiteX4" fmla="*/ 0 w 1723508"/>
              <a:gd name="connsiteY4" fmla="*/ 8313 h 1532313"/>
              <a:gd name="connsiteX0" fmla="*/ 0 w 1989513"/>
              <a:gd name="connsiteY0" fmla="*/ 0 h 1557252"/>
              <a:gd name="connsiteX1" fmla="*/ 1515685 w 1989513"/>
              <a:gd name="connsiteY1" fmla="*/ 24939 h 1557252"/>
              <a:gd name="connsiteX2" fmla="*/ 1989513 w 1989513"/>
              <a:gd name="connsiteY2" fmla="*/ 1557252 h 1557252"/>
              <a:gd name="connsiteX3" fmla="*/ 523703 w 1989513"/>
              <a:gd name="connsiteY3" fmla="*/ 1557252 h 1557252"/>
              <a:gd name="connsiteX4" fmla="*/ 0 w 1989513"/>
              <a:gd name="connsiteY4" fmla="*/ 0 h 1557252"/>
              <a:gd name="connsiteX0" fmla="*/ 0 w 1756757"/>
              <a:gd name="connsiteY0" fmla="*/ 640079 h 1532313"/>
              <a:gd name="connsiteX1" fmla="*/ 1282929 w 1756757"/>
              <a:gd name="connsiteY1" fmla="*/ 0 h 1532313"/>
              <a:gd name="connsiteX2" fmla="*/ 1756757 w 1756757"/>
              <a:gd name="connsiteY2" fmla="*/ 1532313 h 1532313"/>
              <a:gd name="connsiteX3" fmla="*/ 290947 w 1756757"/>
              <a:gd name="connsiteY3" fmla="*/ 1532313 h 1532313"/>
              <a:gd name="connsiteX4" fmla="*/ 0 w 1756757"/>
              <a:gd name="connsiteY4" fmla="*/ 640079 h 1532313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290947 w 1756757"/>
              <a:gd name="connsiteY3" fmla="*/ 900546 h 900546"/>
              <a:gd name="connsiteX4" fmla="*/ 0 w 1756757"/>
              <a:gd name="connsiteY4" fmla="*/ 8312 h 900546"/>
              <a:gd name="connsiteX0" fmla="*/ 0 w 1756757"/>
              <a:gd name="connsiteY0" fmla="*/ 1778922 h 2671156"/>
              <a:gd name="connsiteX1" fmla="*/ 1690255 w 1756757"/>
              <a:gd name="connsiteY1" fmla="*/ 0 h 2671156"/>
              <a:gd name="connsiteX2" fmla="*/ 1756757 w 1756757"/>
              <a:gd name="connsiteY2" fmla="*/ 2671156 h 2671156"/>
              <a:gd name="connsiteX3" fmla="*/ 290947 w 1756757"/>
              <a:gd name="connsiteY3" fmla="*/ 2671156 h 2671156"/>
              <a:gd name="connsiteX4" fmla="*/ 0 w 1756757"/>
              <a:gd name="connsiteY4" fmla="*/ 1778922 h 2671156"/>
              <a:gd name="connsiteX0" fmla="*/ 0 w 2338646"/>
              <a:gd name="connsiteY0" fmla="*/ 8311 h 2671156"/>
              <a:gd name="connsiteX1" fmla="*/ 2272144 w 2338646"/>
              <a:gd name="connsiteY1" fmla="*/ 0 h 2671156"/>
              <a:gd name="connsiteX2" fmla="*/ 2338646 w 2338646"/>
              <a:gd name="connsiteY2" fmla="*/ 2671156 h 2671156"/>
              <a:gd name="connsiteX3" fmla="*/ 872836 w 2338646"/>
              <a:gd name="connsiteY3" fmla="*/ 2671156 h 2671156"/>
              <a:gd name="connsiteX4" fmla="*/ 0 w 2338646"/>
              <a:gd name="connsiteY4" fmla="*/ 8311 h 2671156"/>
              <a:gd name="connsiteX0" fmla="*/ 0 w 2338646"/>
              <a:gd name="connsiteY0" fmla="*/ 8311 h 2721032"/>
              <a:gd name="connsiteX1" fmla="*/ 2272144 w 2338646"/>
              <a:gd name="connsiteY1" fmla="*/ 0 h 2721032"/>
              <a:gd name="connsiteX2" fmla="*/ 2338646 w 2338646"/>
              <a:gd name="connsiteY2" fmla="*/ 2671156 h 2721032"/>
              <a:gd name="connsiteX3" fmla="*/ 8313 w 2338646"/>
              <a:gd name="connsiteY3" fmla="*/ 2721032 h 2721032"/>
              <a:gd name="connsiteX4" fmla="*/ 0 w 2338646"/>
              <a:gd name="connsiteY4" fmla="*/ 8311 h 272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646" h="2721032">
                <a:moveTo>
                  <a:pt x="0" y="8311"/>
                </a:moveTo>
                <a:lnTo>
                  <a:pt x="2272144" y="0"/>
                </a:lnTo>
                <a:lnTo>
                  <a:pt x="2338646" y="2671156"/>
                </a:lnTo>
                <a:lnTo>
                  <a:pt x="8313" y="2721032"/>
                </a:lnTo>
                <a:lnTo>
                  <a:pt x="0" y="8311"/>
                </a:ln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3338917" y="3644209"/>
            <a:ext cx="711044" cy="7110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5" name="橢圓 24"/>
          <p:cNvSpPr/>
          <p:nvPr/>
        </p:nvSpPr>
        <p:spPr bwMode="auto">
          <a:xfrm>
            <a:off x="779309" y="5899884"/>
            <a:ext cx="711044" cy="7110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660361" y="354366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/>
              <a:t>z1</a:t>
            </a:r>
            <a:r>
              <a:rPr lang="en-US" altLang="zh-TW" dirty="0" smtClean="0"/>
              <a:t>=100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07907" y="4455622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/>
              <a:t>z</a:t>
            </a:r>
            <a:r>
              <a:rPr lang="en-US" altLang="zh-TW" dirty="0" smtClean="0"/>
              <a:t>=30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767163" y="5091545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/>
              <a:t>z</a:t>
            </a:r>
            <a:r>
              <a:rPr lang="en-US" altLang="zh-TW" dirty="0" smtClean="0"/>
              <a:t>=-30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11685" y="6332603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/>
              <a:t>z</a:t>
            </a:r>
            <a:r>
              <a:rPr lang="en-US" altLang="zh-TW" dirty="0" smtClean="0"/>
              <a:t>=-100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12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" grpId="0"/>
      <p:bldP spid="26" grpId="0"/>
      <p:bldP spid="27" grpId="0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動態調整</a:t>
            </a:r>
            <a:endParaRPr lang="zh-TW" altLang="en-US" dirty="0"/>
          </a:p>
        </p:txBody>
      </p:sp>
      <p:sp>
        <p:nvSpPr>
          <p:cNvPr id="15" name="直排文字版面配置區 1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動態判定該如何生成符合的視圖</a:t>
            </a:r>
            <a:endParaRPr lang="en-US" altLang="zh-TW" dirty="0" smtClean="0"/>
          </a:p>
          <a:p>
            <a:r>
              <a:rPr lang="zh-TW" altLang="en-US" dirty="0" smtClean="0"/>
              <a:t>判定時間：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移動任一形狀時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調整形狀的大小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位置參數時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568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調整</a:t>
            </a:r>
            <a:r>
              <a:rPr lang="zh-TW" altLang="en-US" dirty="0" smtClean="0"/>
              <a:t>步驟細項</a:t>
            </a:r>
            <a:endParaRPr lang="zh-TW" altLang="en-US" dirty="0"/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>
          <a:xfrm>
            <a:off x="0" y="1447800"/>
            <a:ext cx="9144000" cy="4800600"/>
          </a:xfrm>
        </p:spPr>
        <p:txBody>
          <a:bodyPr vert="horz"/>
          <a:lstStyle/>
          <a:p>
            <a:r>
              <a:rPr lang="zh-TW" altLang="en-US" dirty="0" smtClean="0"/>
              <a:t>假設有</a:t>
            </a:r>
            <a:r>
              <a:rPr lang="zh-TW" altLang="en-US" dirty="0"/>
              <a:t>灰色跟</a:t>
            </a:r>
            <a:r>
              <a:rPr lang="zh-TW" altLang="en-US" dirty="0" smtClean="0"/>
              <a:t>紅色兩個由</a:t>
            </a:r>
            <a:r>
              <a:rPr lang="zh-TW" altLang="en-US" dirty="0" smtClean="0">
                <a:solidFill>
                  <a:srgbClr val="C00000"/>
                </a:solidFill>
              </a:rPr>
              <a:t>四點構成的方形</a:t>
            </a:r>
            <a:r>
              <a:rPr lang="zh-TW" altLang="en-US" dirty="0" smtClean="0"/>
              <a:t>，要藉由</a:t>
            </a:r>
            <a:r>
              <a:rPr lang="en-US" altLang="zh-TW" dirty="0" smtClean="0"/>
              <a:t>Z</a:t>
            </a:r>
            <a:r>
              <a:rPr lang="zh-TW" altLang="en-US" dirty="0" smtClean="0"/>
              <a:t>軸做圖形切割則必須知道兩方形</a:t>
            </a:r>
            <a:r>
              <a:rPr lang="zh-TW" altLang="en-US" dirty="0" smtClean="0">
                <a:solidFill>
                  <a:srgbClr val="C00000"/>
                </a:solidFill>
              </a:rPr>
              <a:t>相交於哪兩個點</a:t>
            </a:r>
            <a:endParaRPr lang="zh-TW" altLang="en-US" dirty="0">
              <a:solidFill>
                <a:srgbClr val="C00000"/>
              </a:solidFill>
            </a:endParaRPr>
          </a:p>
          <a:p>
            <a:r>
              <a:rPr lang="zh-TW" altLang="en-US" dirty="0" smtClean="0"/>
              <a:t>數學上能夠用四點座標得到該方形所在平面的</a:t>
            </a:r>
            <a:r>
              <a:rPr lang="zh-TW" altLang="en-US" dirty="0" smtClean="0">
                <a:solidFill>
                  <a:srgbClr val="C00000"/>
                </a:solidFill>
              </a:rPr>
              <a:t>平面方程式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平面在空間中的定義是</a:t>
            </a:r>
            <a:r>
              <a:rPr lang="zh-TW" altLang="en-US" dirty="0" smtClean="0">
                <a:solidFill>
                  <a:srgbClr val="C00000"/>
                </a:solidFill>
              </a:rPr>
              <a:t>沒有邊際的</a:t>
            </a:r>
            <a:r>
              <a:rPr lang="zh-TW" altLang="en-US" dirty="0" smtClean="0"/>
              <a:t>，直接</a:t>
            </a:r>
            <a:r>
              <a:rPr lang="zh-TW" altLang="en-US" dirty="0"/>
              <a:t>用</a:t>
            </a:r>
            <a:r>
              <a:rPr lang="zh-TW" altLang="en-US" dirty="0" smtClean="0"/>
              <a:t>平面</a:t>
            </a:r>
            <a:r>
              <a:rPr lang="zh-TW" altLang="en-US" dirty="0"/>
              <a:t>方程式</a:t>
            </a:r>
            <a:r>
              <a:rPr lang="zh-TW" altLang="en-US" dirty="0" smtClean="0"/>
              <a:t>來判斷相交的話非平行重疊的兩平面都終會相交</a:t>
            </a:r>
            <a:endParaRPr lang="en-US" altLang="zh-TW" dirty="0" smtClean="0"/>
          </a:p>
          <a:p>
            <a:r>
              <a:rPr lang="zh-TW" altLang="en-US" dirty="0" smtClean="0"/>
              <a:t>方形是具有</a:t>
            </a:r>
            <a:r>
              <a:rPr lang="zh-TW" altLang="en-US" dirty="0" smtClean="0">
                <a:solidFill>
                  <a:srgbClr val="C00000"/>
                </a:solidFill>
              </a:rPr>
              <a:t>邊際的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兩平面方程式可以</a:t>
            </a:r>
            <a:r>
              <a:rPr lang="zh-TW" altLang="en-US" dirty="0"/>
              <a:t>求</a:t>
            </a:r>
            <a:r>
              <a:rPr lang="zh-TW" altLang="en-US" dirty="0" smtClean="0"/>
              <a:t>出</a:t>
            </a:r>
            <a:r>
              <a:rPr lang="zh-TW" altLang="en-US" dirty="0"/>
              <a:t>兩</a:t>
            </a:r>
            <a:r>
              <a:rPr lang="zh-TW" altLang="en-US" dirty="0" smtClean="0"/>
              <a:t>平面方程式相交的</a:t>
            </a:r>
            <a:r>
              <a:rPr lang="zh-TW" altLang="en-US" dirty="0" smtClean="0">
                <a:solidFill>
                  <a:srgbClr val="C00000"/>
                </a:solidFill>
              </a:rPr>
              <a:t>線</a:t>
            </a:r>
            <a:r>
              <a:rPr lang="en-US" altLang="zh-TW" dirty="0" smtClean="0"/>
              <a:t>(</a:t>
            </a:r>
            <a:r>
              <a:rPr lang="zh-TW" altLang="en-US" dirty="0" smtClean="0"/>
              <a:t>無限延伸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求</a:t>
            </a:r>
            <a:r>
              <a:rPr lang="zh-TW" altLang="en-US" dirty="0" smtClean="0"/>
              <a:t>出</a:t>
            </a:r>
            <a:r>
              <a:rPr lang="zh-TW" altLang="en-US" dirty="0" smtClean="0">
                <a:solidFill>
                  <a:srgbClr val="C00000"/>
                </a:solidFill>
              </a:rPr>
              <a:t>線</a:t>
            </a:r>
            <a:r>
              <a:rPr lang="zh-TW" altLang="en-US" dirty="0" smtClean="0"/>
              <a:t>若與</a:t>
            </a:r>
            <a:r>
              <a:rPr lang="zh-TW" altLang="en-US" dirty="0" smtClean="0">
                <a:solidFill>
                  <a:srgbClr val="C00000"/>
                </a:solidFill>
              </a:rPr>
              <a:t>兩方形相交</a:t>
            </a:r>
            <a:r>
              <a:rPr lang="zh-TW" altLang="en-US" dirty="0" smtClean="0"/>
              <a:t>，則表示會有兩點交於方形的邊上</a:t>
            </a:r>
            <a:endParaRPr lang="en-US" altLang="zh-TW" dirty="0" smtClean="0"/>
          </a:p>
          <a:p>
            <a:r>
              <a:rPr lang="zh-TW" altLang="en-US" dirty="0" smtClean="0"/>
              <a:t>以相交的兩點與原圖形資訊，生成新的圖形來產生正確的視圖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00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+mn-ea"/>
              </a:rPr>
              <a:t>中國傳統的木造建築，在其符合規矩的位置往往會用花紋樣式</a:t>
            </a:r>
            <a:r>
              <a:rPr lang="zh-TW" altLang="en-US" sz="2400" dirty="0" smtClean="0">
                <a:latin typeface="+mn-ea"/>
              </a:rPr>
              <a:t>裝飾</a:t>
            </a:r>
            <a:endParaRPr lang="en-US" altLang="zh-TW" sz="2400" dirty="0" smtClean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不只為了美觀，也蘊含了文化的意義在其中。</a:t>
            </a:r>
            <a:endParaRPr lang="en-US" altLang="zh-TW" sz="2400" dirty="0">
              <a:latin typeface="+mn-ea"/>
            </a:endParaRPr>
          </a:p>
          <a:p>
            <a:endParaRPr lang="en-US" altLang="zh-TW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124200"/>
            <a:ext cx="84869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平面方程式與形狀</a:t>
            </a:r>
            <a:endParaRPr lang="zh-TW" altLang="en-US" dirty="0"/>
          </a:p>
        </p:txBody>
      </p:sp>
      <p:sp>
        <p:nvSpPr>
          <p:cNvPr id="7" name="直排文字版面配置區 6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平面方程式而言，只要不平行或重疊，兩平面必定相交</a:t>
            </a:r>
            <a:endParaRPr lang="en-US" altLang="zh-TW" dirty="0" smtClean="0"/>
          </a:p>
          <a:p>
            <a:r>
              <a:rPr lang="zh-TW" altLang="en-US" dirty="0"/>
              <a:t>形狀以平面方程式來</a:t>
            </a:r>
            <a:r>
              <a:rPr lang="zh-TW" altLang="en-US" dirty="0" smtClean="0"/>
              <a:t>計算</a:t>
            </a:r>
            <a:r>
              <a:rPr lang="zh-TW" altLang="en-US" dirty="0"/>
              <a:t>相交，相交不一定會發生在形狀範圍內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60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838200" y="3352800"/>
            <a:ext cx="2133600" cy="2133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38200" y="3352800"/>
            <a:ext cx="8382000" cy="40386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向右箭號 8"/>
          <p:cNvSpPr/>
          <p:nvPr/>
        </p:nvSpPr>
        <p:spPr bwMode="auto">
          <a:xfrm>
            <a:off x="421178" y="2842953"/>
            <a:ext cx="1447800" cy="4572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向右箭號 9"/>
          <p:cNvSpPr/>
          <p:nvPr/>
        </p:nvSpPr>
        <p:spPr bwMode="auto">
          <a:xfrm rot="5400000">
            <a:off x="-228600" y="3420687"/>
            <a:ext cx="1371600" cy="4572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057400" y="283433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+mn-ea"/>
                <a:ea typeface="+mn-ea"/>
              </a:rPr>
              <a:t>平面</a:t>
            </a:r>
            <a:endParaRPr lang="zh-TW" altLang="en-US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68868" y="41042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形狀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690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形狀相交狀況：相交線與形狀關係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61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0" y="1317650"/>
            <a:ext cx="8305800" cy="54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5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空間相交</a:t>
            </a:r>
            <a:endParaRPr lang="zh-TW" altLang="en-US" dirty="0"/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僅有</a:t>
            </a:r>
            <a:r>
              <a:rPr lang="en-US" altLang="zh-TW" dirty="0" smtClean="0"/>
              <a:t>(c)</a:t>
            </a:r>
            <a:r>
              <a:rPr lang="zh-TW" altLang="en-US" dirty="0" smtClean="0"/>
              <a:t>才是需要進行動態處理的狀況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62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430462"/>
            <a:ext cx="2319770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5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</a:t>
            </a:r>
            <a:r>
              <a:rPr lang="zh-TW" altLang="en-US" dirty="0" smtClean="0"/>
              <a:t>算相交</a:t>
            </a:r>
            <a:endParaRPr lang="zh-TW" altLang="en-US" dirty="0"/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此例中會由紅灰二圖形</a:t>
            </a:r>
            <a:r>
              <a:rPr lang="zh-TW" altLang="en-US" dirty="0" smtClean="0">
                <a:solidFill>
                  <a:srgbClr val="C00000"/>
                </a:solidFill>
              </a:rPr>
              <a:t>平面方程式</a:t>
            </a:r>
            <a:r>
              <a:rPr lang="zh-TW" altLang="en-US" dirty="0" smtClean="0"/>
              <a:t>得出相交黑線</a:t>
            </a:r>
            <a:endParaRPr lang="en-US" altLang="zh-TW" dirty="0" smtClean="0"/>
          </a:p>
          <a:p>
            <a:r>
              <a:rPr lang="zh-TW" altLang="en-US" dirty="0"/>
              <a:t>黑線表兩形狀所在的</a:t>
            </a:r>
            <a:r>
              <a:rPr lang="zh-TW" altLang="en-US" dirty="0" smtClean="0"/>
              <a:t>平面相交</a:t>
            </a:r>
            <a:endParaRPr lang="en-US" altLang="zh-TW" dirty="0" smtClean="0"/>
          </a:p>
          <a:p>
            <a:r>
              <a:rPr lang="zh-TW" altLang="en-US" dirty="0" smtClean="0"/>
              <a:t>以黑線與紅</a:t>
            </a:r>
            <a:r>
              <a:rPr lang="zh-TW" altLang="en-US" dirty="0"/>
              <a:t>灰</a:t>
            </a:r>
            <a:r>
              <a:rPr lang="zh-TW" altLang="en-US" dirty="0" smtClean="0"/>
              <a:t>二圖形的四邊各自己算得圈起的點座標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63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9724"/>
          <a:stretch/>
        </p:blipFill>
        <p:spPr>
          <a:xfrm>
            <a:off x="574675" y="3384031"/>
            <a:ext cx="2319770" cy="255957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 bwMode="auto">
          <a:xfrm>
            <a:off x="1524000" y="3733800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1524000" y="3098956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1524000" y="4828003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1524000" y="5524734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68829"/>
            <a:ext cx="375285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橢圓 12"/>
          <p:cNvSpPr/>
          <p:nvPr/>
        </p:nvSpPr>
        <p:spPr bwMode="auto">
          <a:xfrm>
            <a:off x="5591695" y="3803226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591695" y="4829955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5578348" y="3140229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5578348" y="5587403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8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點距法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64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685800" y="1986365"/>
            <a:ext cx="3195782" cy="16290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816739" y="2702783"/>
            <a:ext cx="152400" cy="152400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8" name="直線接點 17"/>
          <p:cNvCxnSpPr>
            <a:endCxn id="28" idx="1"/>
          </p:cNvCxnSpPr>
          <p:nvPr/>
        </p:nvCxnSpPr>
        <p:spPr bwMode="auto">
          <a:xfrm>
            <a:off x="3881582" y="1986365"/>
            <a:ext cx="1204696" cy="6595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線接點 21"/>
          <p:cNvCxnSpPr/>
          <p:nvPr/>
        </p:nvCxnSpPr>
        <p:spPr bwMode="auto">
          <a:xfrm flipH="1">
            <a:off x="3892939" y="2686849"/>
            <a:ext cx="1193339" cy="92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文字方塊 22"/>
          <p:cNvSpPr txBox="1"/>
          <p:nvPr/>
        </p:nvSpPr>
        <p:spPr>
          <a:xfrm>
            <a:off x="490875" y="15957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698014" y="15957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70933" y="36032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929810" y="2631733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P1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086278" y="2415063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P2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172200" y="1676400"/>
            <a:ext cx="27847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BP1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P1D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BD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任意不是</a:t>
            </a:r>
            <a:r>
              <a:rPr lang="en-US" altLang="zh-TW" dirty="0" smtClean="0"/>
              <a:t>P1</a:t>
            </a:r>
            <a:r>
              <a:rPr lang="zh-TW" altLang="en-US" dirty="0" smtClean="0"/>
              <a:t>的點</a:t>
            </a:r>
            <a:r>
              <a:rPr lang="en-US" altLang="zh-TW" dirty="0" smtClean="0"/>
              <a:t>P2</a:t>
            </a:r>
          </a:p>
          <a:p>
            <a:r>
              <a:rPr lang="en-US" altLang="zh-TW" dirty="0" smtClean="0"/>
              <a:t>BP2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P2D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/>
              <a:t>BD</a:t>
            </a:r>
          </a:p>
          <a:p>
            <a:r>
              <a:rPr lang="en-US" altLang="zh-TW" dirty="0" smtClean="0"/>
              <a:t>=BP1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P1D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 bwMode="auto">
          <a:xfrm>
            <a:off x="5010078" y="259201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0" name="橢圓 29"/>
          <p:cNvSpPr/>
          <p:nvPr/>
        </p:nvSpPr>
        <p:spPr bwMode="auto">
          <a:xfrm>
            <a:off x="3816739" y="424858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31" name="直線接點 30"/>
          <p:cNvCxnSpPr>
            <a:stCxn id="30" idx="0"/>
            <a:endCxn id="26" idx="0"/>
          </p:cNvCxnSpPr>
          <p:nvPr/>
        </p:nvCxnSpPr>
        <p:spPr bwMode="auto">
          <a:xfrm flipH="1" flipV="1">
            <a:off x="3884122" y="3603200"/>
            <a:ext cx="8817" cy="645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文字方塊 25"/>
          <p:cNvSpPr txBox="1"/>
          <p:nvPr/>
        </p:nvSpPr>
        <p:spPr>
          <a:xfrm>
            <a:off x="3680380" y="36032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924805" y="4064865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P2</a:t>
            </a:r>
            <a:endParaRPr lang="zh-TW" altLang="en-US" dirty="0"/>
          </a:p>
        </p:txBody>
      </p:sp>
      <p:sp>
        <p:nvSpPr>
          <p:cNvPr id="19" name="直排文字版面配置區 4"/>
          <p:cNvSpPr txBox="1">
            <a:spLocks/>
          </p:cNvSpPr>
          <p:nvPr/>
        </p:nvSpPr>
        <p:spPr>
          <a:xfrm>
            <a:off x="566738" y="4919008"/>
            <a:ext cx="8001000" cy="1329392"/>
          </a:xfrm>
          <a:prstGeom prst="rect">
            <a:avLst/>
          </a:prstGeom>
        </p:spPr>
        <p:txBody>
          <a:bodyPr vert="horz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kern="0" dirty="0" smtClean="0"/>
              <a:t>空間中的線方程式是代表一條無限延伸的直線</a:t>
            </a:r>
            <a:endParaRPr lang="en-US" altLang="zh-TW" kern="0" dirty="0" smtClean="0"/>
          </a:p>
          <a:p>
            <a:r>
              <a:rPr lang="zh-TW" altLang="en-US" kern="0" dirty="0" smtClean="0"/>
              <a:t>使用點距法確定得出的點確實在圖形上</a:t>
            </a:r>
            <a:endParaRPr lang="en-US" altLang="zh-TW" kern="0" dirty="0" smtClean="0"/>
          </a:p>
        </p:txBody>
      </p:sp>
    </p:spTree>
    <p:extLst>
      <p:ext uri="{BB962C8B-B14F-4D97-AF65-F5344CB8AC3E}">
        <p14:creationId xmlns:p14="http://schemas.microsoft.com/office/powerpoint/2010/main" val="56167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4"/>
          <p:cNvSpPr/>
          <p:nvPr/>
        </p:nvSpPr>
        <p:spPr bwMode="auto">
          <a:xfrm rot="5400000">
            <a:off x="2916669" y="2945471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311525" y="2889614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矩形 4"/>
          <p:cNvSpPr/>
          <p:nvPr/>
        </p:nvSpPr>
        <p:spPr bwMode="auto">
          <a:xfrm rot="5400000">
            <a:off x="3879865" y="3460643"/>
            <a:ext cx="1856510" cy="124690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  <a:gd name="connsiteX0" fmla="*/ 0 w 1856510"/>
              <a:gd name="connsiteY0" fmla="*/ 33251 h 2709949"/>
              <a:gd name="connsiteX1" fmla="*/ 1490752 w 1856510"/>
              <a:gd name="connsiteY1" fmla="*/ 0 h 2709949"/>
              <a:gd name="connsiteX2" fmla="*/ 1856510 w 1856510"/>
              <a:gd name="connsiteY2" fmla="*/ 1172095 h 2709949"/>
              <a:gd name="connsiteX3" fmla="*/ 889462 w 1856510"/>
              <a:gd name="connsiteY3" fmla="*/ 2709949 h 2709949"/>
              <a:gd name="connsiteX4" fmla="*/ 0 w 1856510"/>
              <a:gd name="connsiteY4" fmla="*/ 33251 h 2709949"/>
              <a:gd name="connsiteX0" fmla="*/ 0 w 1856510"/>
              <a:gd name="connsiteY0" fmla="*/ 33251 h 1246909"/>
              <a:gd name="connsiteX1" fmla="*/ 1490752 w 1856510"/>
              <a:gd name="connsiteY1" fmla="*/ 0 h 1246909"/>
              <a:gd name="connsiteX2" fmla="*/ 1856510 w 1856510"/>
              <a:gd name="connsiteY2" fmla="*/ 1172095 h 1246909"/>
              <a:gd name="connsiteX3" fmla="*/ 407324 w 1856510"/>
              <a:gd name="connsiteY3" fmla="*/ 1246909 h 1246909"/>
              <a:gd name="connsiteX4" fmla="*/ 0 w 1856510"/>
              <a:gd name="connsiteY4" fmla="*/ 33251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510" h="1246909">
                <a:moveTo>
                  <a:pt x="0" y="33251"/>
                </a:moveTo>
                <a:lnTo>
                  <a:pt x="1490752" y="0"/>
                </a:lnTo>
                <a:lnTo>
                  <a:pt x="1856510" y="1172095"/>
                </a:lnTo>
                <a:lnTo>
                  <a:pt x="407324" y="124690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產生圖</a:t>
            </a:r>
            <a:r>
              <a:rPr lang="zh-TW" altLang="en-US" dirty="0"/>
              <a:t>形</a:t>
            </a:r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以四個圈起的點重新畫出一個新圖形</a:t>
            </a:r>
            <a:endParaRPr lang="en-US" altLang="zh-TW" dirty="0" smtClean="0"/>
          </a:p>
          <a:p>
            <a:r>
              <a:rPr lang="zh-TW" altLang="en-US" dirty="0" smtClean="0"/>
              <a:t>得到正確的</a:t>
            </a:r>
            <a:r>
              <a:rPr lang="zh-TW" altLang="en-US" dirty="0"/>
              <a:t>視</a:t>
            </a:r>
            <a:r>
              <a:rPr lang="zh-TW" altLang="en-US" dirty="0" smtClean="0"/>
              <a:t>圖</a:t>
            </a:r>
            <a:r>
              <a:rPr lang="zh-TW" altLang="en-US" dirty="0"/>
              <a:t>結果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65</a:t>
            </a:fld>
            <a:endParaRPr lang="en-US" altLang="zh-TW"/>
          </a:p>
        </p:txBody>
      </p:sp>
      <p:sp>
        <p:nvSpPr>
          <p:cNvPr id="6" name="橢圓 5"/>
          <p:cNvSpPr/>
          <p:nvPr/>
        </p:nvSpPr>
        <p:spPr bwMode="auto">
          <a:xfrm>
            <a:off x="3905343" y="3307467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5065798" y="2895377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016531" y="4623051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5065798" y="4273019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583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4" grpId="2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2971800" y="2669463"/>
            <a:ext cx="27099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 smtClean="0"/>
              <a:t>-</a:t>
            </a:r>
            <a:r>
              <a:rPr lang="zh-TW" altLang="en-US" dirty="0" smtClean="0"/>
              <a:t> 形狀</a:t>
            </a:r>
            <a:r>
              <a:rPr lang="en-US" altLang="zh-TW" dirty="0" smtClean="0"/>
              <a:t>set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3480263" y="2040776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480263" y="2616429"/>
            <a:ext cx="914400" cy="1777540"/>
          </a:xfrm>
          <a:custGeom>
            <a:avLst/>
            <a:gdLst>
              <a:gd name="connsiteX0" fmla="*/ 0 w 914400"/>
              <a:gd name="connsiteY0" fmla="*/ 0 h 1237213"/>
              <a:gd name="connsiteX1" fmla="*/ 914400 w 914400"/>
              <a:gd name="connsiteY1" fmla="*/ 0 h 1237213"/>
              <a:gd name="connsiteX2" fmla="*/ 914400 w 914400"/>
              <a:gd name="connsiteY2" fmla="*/ 1237213 h 1237213"/>
              <a:gd name="connsiteX3" fmla="*/ 0 w 914400"/>
              <a:gd name="connsiteY3" fmla="*/ 1237213 h 1237213"/>
              <a:gd name="connsiteX4" fmla="*/ 0 w 914400"/>
              <a:gd name="connsiteY4" fmla="*/ 0 h 1237213"/>
              <a:gd name="connsiteX0" fmla="*/ 0 w 914400"/>
              <a:gd name="connsiteY0" fmla="*/ 257695 h 1494908"/>
              <a:gd name="connsiteX1" fmla="*/ 889462 w 914400"/>
              <a:gd name="connsiteY1" fmla="*/ 0 h 1494908"/>
              <a:gd name="connsiteX2" fmla="*/ 914400 w 914400"/>
              <a:gd name="connsiteY2" fmla="*/ 1494908 h 1494908"/>
              <a:gd name="connsiteX3" fmla="*/ 0 w 914400"/>
              <a:gd name="connsiteY3" fmla="*/ 1494908 h 1494908"/>
              <a:gd name="connsiteX4" fmla="*/ 0 w 914400"/>
              <a:gd name="connsiteY4" fmla="*/ 257695 h 1494908"/>
              <a:gd name="connsiteX0" fmla="*/ 0 w 914400"/>
              <a:gd name="connsiteY0" fmla="*/ 257695 h 1752602"/>
              <a:gd name="connsiteX1" fmla="*/ 889462 w 914400"/>
              <a:gd name="connsiteY1" fmla="*/ 0 h 1752602"/>
              <a:gd name="connsiteX2" fmla="*/ 914400 w 914400"/>
              <a:gd name="connsiteY2" fmla="*/ 1494908 h 1752602"/>
              <a:gd name="connsiteX3" fmla="*/ 16626 w 914400"/>
              <a:gd name="connsiteY3" fmla="*/ 1752602 h 1752602"/>
              <a:gd name="connsiteX4" fmla="*/ 0 w 914400"/>
              <a:gd name="connsiteY4" fmla="*/ 257695 h 1752602"/>
              <a:gd name="connsiteX0" fmla="*/ 0 w 914400"/>
              <a:gd name="connsiteY0" fmla="*/ 282633 h 1777540"/>
              <a:gd name="connsiteX1" fmla="*/ 889462 w 914400"/>
              <a:gd name="connsiteY1" fmla="*/ 0 h 1777540"/>
              <a:gd name="connsiteX2" fmla="*/ 914400 w 914400"/>
              <a:gd name="connsiteY2" fmla="*/ 1519846 h 1777540"/>
              <a:gd name="connsiteX3" fmla="*/ 16626 w 914400"/>
              <a:gd name="connsiteY3" fmla="*/ 1777540 h 1777540"/>
              <a:gd name="connsiteX4" fmla="*/ 0 w 914400"/>
              <a:gd name="connsiteY4" fmla="*/ 282633 h 177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1777540">
                <a:moveTo>
                  <a:pt x="0" y="282633"/>
                </a:moveTo>
                <a:lnTo>
                  <a:pt x="889462" y="0"/>
                </a:lnTo>
                <a:lnTo>
                  <a:pt x="914400" y="1519846"/>
                </a:lnTo>
                <a:lnTo>
                  <a:pt x="16626" y="1777540"/>
                </a:lnTo>
                <a:lnTo>
                  <a:pt x="0" y="282633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矩形 5"/>
          <p:cNvSpPr/>
          <p:nvPr/>
        </p:nvSpPr>
        <p:spPr bwMode="auto">
          <a:xfrm rot="5400000">
            <a:off x="3329824" y="2824371"/>
            <a:ext cx="1050175" cy="732672"/>
          </a:xfrm>
          <a:custGeom>
            <a:avLst/>
            <a:gdLst>
              <a:gd name="connsiteX0" fmla="*/ 0 w 1524000"/>
              <a:gd name="connsiteY0" fmla="*/ 0 h 1524000"/>
              <a:gd name="connsiteX1" fmla="*/ 1524000 w 1524000"/>
              <a:gd name="connsiteY1" fmla="*/ 0 h 1524000"/>
              <a:gd name="connsiteX2" fmla="*/ 1524000 w 1524000"/>
              <a:gd name="connsiteY2" fmla="*/ 1524000 h 1524000"/>
              <a:gd name="connsiteX3" fmla="*/ 0 w 1524000"/>
              <a:gd name="connsiteY3" fmla="*/ 1524000 h 1524000"/>
              <a:gd name="connsiteX4" fmla="*/ 0 w 1524000"/>
              <a:gd name="connsiteY4" fmla="*/ 0 h 1524000"/>
              <a:gd name="connsiteX0" fmla="*/ 0 w 1524000"/>
              <a:gd name="connsiteY0" fmla="*/ 8313 h 1532313"/>
              <a:gd name="connsiteX1" fmla="*/ 1249680 w 1524000"/>
              <a:gd name="connsiteY1" fmla="*/ 0 h 1532313"/>
              <a:gd name="connsiteX2" fmla="*/ 1524000 w 1524000"/>
              <a:gd name="connsiteY2" fmla="*/ 1532313 h 1532313"/>
              <a:gd name="connsiteX3" fmla="*/ 0 w 1524000"/>
              <a:gd name="connsiteY3" fmla="*/ 1532313 h 1532313"/>
              <a:gd name="connsiteX4" fmla="*/ 0 w 1524000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0 w 1723508"/>
              <a:gd name="connsiteY3" fmla="*/ 1532313 h 1532313"/>
              <a:gd name="connsiteX4" fmla="*/ 0 w 1723508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257698 w 1723508"/>
              <a:gd name="connsiteY3" fmla="*/ 1532313 h 1532313"/>
              <a:gd name="connsiteX4" fmla="*/ 0 w 1723508"/>
              <a:gd name="connsiteY4" fmla="*/ 8313 h 1532313"/>
              <a:gd name="connsiteX0" fmla="*/ 0 w 1989513"/>
              <a:gd name="connsiteY0" fmla="*/ 0 h 1557252"/>
              <a:gd name="connsiteX1" fmla="*/ 1515685 w 1989513"/>
              <a:gd name="connsiteY1" fmla="*/ 24939 h 1557252"/>
              <a:gd name="connsiteX2" fmla="*/ 1989513 w 1989513"/>
              <a:gd name="connsiteY2" fmla="*/ 1557252 h 1557252"/>
              <a:gd name="connsiteX3" fmla="*/ 523703 w 1989513"/>
              <a:gd name="connsiteY3" fmla="*/ 1557252 h 1557252"/>
              <a:gd name="connsiteX4" fmla="*/ 0 w 1989513"/>
              <a:gd name="connsiteY4" fmla="*/ 0 h 1557252"/>
              <a:gd name="connsiteX0" fmla="*/ 0 w 1756757"/>
              <a:gd name="connsiteY0" fmla="*/ 640079 h 1532313"/>
              <a:gd name="connsiteX1" fmla="*/ 1282929 w 1756757"/>
              <a:gd name="connsiteY1" fmla="*/ 0 h 1532313"/>
              <a:gd name="connsiteX2" fmla="*/ 1756757 w 1756757"/>
              <a:gd name="connsiteY2" fmla="*/ 1532313 h 1532313"/>
              <a:gd name="connsiteX3" fmla="*/ 290947 w 1756757"/>
              <a:gd name="connsiteY3" fmla="*/ 1532313 h 1532313"/>
              <a:gd name="connsiteX4" fmla="*/ 0 w 1756757"/>
              <a:gd name="connsiteY4" fmla="*/ 640079 h 1532313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290947 w 1756757"/>
              <a:gd name="connsiteY3" fmla="*/ 900546 h 900546"/>
              <a:gd name="connsiteX4" fmla="*/ 0 w 1756757"/>
              <a:gd name="connsiteY4" fmla="*/ 8312 h 900546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49878 w 1756757"/>
              <a:gd name="connsiteY3" fmla="*/ 892233 h 900546"/>
              <a:gd name="connsiteX4" fmla="*/ 0 w 1756757"/>
              <a:gd name="connsiteY4" fmla="*/ 8312 h 900546"/>
              <a:gd name="connsiteX0" fmla="*/ 0 w 1723503"/>
              <a:gd name="connsiteY0" fmla="*/ 8312 h 900546"/>
              <a:gd name="connsiteX1" fmla="*/ 1457493 w 1723503"/>
              <a:gd name="connsiteY1" fmla="*/ 0 h 900546"/>
              <a:gd name="connsiteX2" fmla="*/ 1723503 w 1723503"/>
              <a:gd name="connsiteY2" fmla="*/ 900546 h 900546"/>
              <a:gd name="connsiteX3" fmla="*/ 16624 w 1723503"/>
              <a:gd name="connsiteY3" fmla="*/ 892233 h 900546"/>
              <a:gd name="connsiteX4" fmla="*/ 0 w 1723503"/>
              <a:gd name="connsiteY4" fmla="*/ 8312 h 900546"/>
              <a:gd name="connsiteX0" fmla="*/ 0 w 1723503"/>
              <a:gd name="connsiteY0" fmla="*/ 0 h 892234"/>
              <a:gd name="connsiteX1" fmla="*/ 1050172 w 1723503"/>
              <a:gd name="connsiteY1" fmla="*/ 8313 h 892234"/>
              <a:gd name="connsiteX2" fmla="*/ 1723503 w 1723503"/>
              <a:gd name="connsiteY2" fmla="*/ 892234 h 892234"/>
              <a:gd name="connsiteX3" fmla="*/ 16624 w 1723503"/>
              <a:gd name="connsiteY3" fmla="*/ 883921 h 892234"/>
              <a:gd name="connsiteX4" fmla="*/ 0 w 1723503"/>
              <a:gd name="connsiteY4" fmla="*/ 0 h 892234"/>
              <a:gd name="connsiteX0" fmla="*/ 0 w 1050172"/>
              <a:gd name="connsiteY0" fmla="*/ 0 h 883921"/>
              <a:gd name="connsiteX1" fmla="*/ 1050172 w 1050172"/>
              <a:gd name="connsiteY1" fmla="*/ 8313 h 883921"/>
              <a:gd name="connsiteX2" fmla="*/ 1050171 w 1050172"/>
              <a:gd name="connsiteY2" fmla="*/ 875609 h 883921"/>
              <a:gd name="connsiteX3" fmla="*/ 16624 w 1050172"/>
              <a:gd name="connsiteY3" fmla="*/ 883921 h 883921"/>
              <a:gd name="connsiteX4" fmla="*/ 0 w 1050172"/>
              <a:gd name="connsiteY4" fmla="*/ 0 h 883921"/>
              <a:gd name="connsiteX0" fmla="*/ 0 w 1050171"/>
              <a:gd name="connsiteY0" fmla="*/ 0 h 883921"/>
              <a:gd name="connsiteX1" fmla="*/ 1025237 w 1050171"/>
              <a:gd name="connsiteY1" fmla="*/ 8313 h 883921"/>
              <a:gd name="connsiteX2" fmla="*/ 1050171 w 1050171"/>
              <a:gd name="connsiteY2" fmla="*/ 875609 h 883921"/>
              <a:gd name="connsiteX3" fmla="*/ 16624 w 1050171"/>
              <a:gd name="connsiteY3" fmla="*/ 883921 h 883921"/>
              <a:gd name="connsiteX4" fmla="*/ 0 w 1050171"/>
              <a:gd name="connsiteY4" fmla="*/ 0 h 883921"/>
              <a:gd name="connsiteX0" fmla="*/ 0 w 1050175"/>
              <a:gd name="connsiteY0" fmla="*/ 0 h 883921"/>
              <a:gd name="connsiteX1" fmla="*/ 1050175 w 1050175"/>
              <a:gd name="connsiteY1" fmla="*/ 24938 h 883921"/>
              <a:gd name="connsiteX2" fmla="*/ 1050171 w 1050175"/>
              <a:gd name="connsiteY2" fmla="*/ 875609 h 883921"/>
              <a:gd name="connsiteX3" fmla="*/ 16624 w 1050175"/>
              <a:gd name="connsiteY3" fmla="*/ 883921 h 883921"/>
              <a:gd name="connsiteX4" fmla="*/ 0 w 1050175"/>
              <a:gd name="connsiteY4" fmla="*/ 0 h 883921"/>
              <a:gd name="connsiteX0" fmla="*/ 0 w 1050175"/>
              <a:gd name="connsiteY0" fmla="*/ 1 h 858983"/>
              <a:gd name="connsiteX1" fmla="*/ 1050175 w 1050175"/>
              <a:gd name="connsiteY1" fmla="*/ 0 h 858983"/>
              <a:gd name="connsiteX2" fmla="*/ 1050171 w 1050175"/>
              <a:gd name="connsiteY2" fmla="*/ 850671 h 858983"/>
              <a:gd name="connsiteX3" fmla="*/ 16624 w 1050175"/>
              <a:gd name="connsiteY3" fmla="*/ 858983 h 858983"/>
              <a:gd name="connsiteX4" fmla="*/ 0 w 1050175"/>
              <a:gd name="connsiteY4" fmla="*/ 1 h 85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175" h="858983">
                <a:moveTo>
                  <a:pt x="0" y="1"/>
                </a:moveTo>
                <a:lnTo>
                  <a:pt x="1050175" y="0"/>
                </a:lnTo>
                <a:cubicBezTo>
                  <a:pt x="1050175" y="289099"/>
                  <a:pt x="1050171" y="561572"/>
                  <a:pt x="1050171" y="850671"/>
                </a:cubicBezTo>
                <a:lnTo>
                  <a:pt x="16624" y="858983"/>
                </a:lnTo>
                <a:lnTo>
                  <a:pt x="0" y="1"/>
                </a:ln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0" name="直線接點 9"/>
          <p:cNvCxnSpPr/>
          <p:nvPr/>
        </p:nvCxnSpPr>
        <p:spPr bwMode="auto">
          <a:xfrm>
            <a:off x="5681750" y="2669463"/>
            <a:ext cx="0" cy="327413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>
            <a:off x="2971800" y="2669463"/>
            <a:ext cx="4156" cy="327413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字方塊 7"/>
          <p:cNvSpPr txBox="1"/>
          <p:nvPr/>
        </p:nvSpPr>
        <p:spPr>
          <a:xfrm>
            <a:off x="5185724" y="6088304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Z=100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387345" y="6060519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Z=-100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88333" y="609292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Z=0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469559" y="1575880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(150,0,0)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843728" y="1580654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(50,0,0)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469422" y="477643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(150,200,0)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632351" y="4784593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(50,200,0)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864241" y="2207798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(200,50,100)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64240" y="340729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(200,100,100)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227206" y="220211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(0,50,-100)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171755" y="340729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(0,100,-100)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向下箭號 30"/>
          <p:cNvSpPr/>
          <p:nvPr/>
        </p:nvSpPr>
        <p:spPr bwMode="auto">
          <a:xfrm>
            <a:off x="7467600" y="228600"/>
            <a:ext cx="457200" cy="1676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向右箭號 31"/>
          <p:cNvSpPr/>
          <p:nvPr/>
        </p:nvSpPr>
        <p:spPr bwMode="auto">
          <a:xfrm>
            <a:off x="6915970" y="762000"/>
            <a:ext cx="177083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向左箭號 32"/>
          <p:cNvSpPr/>
          <p:nvPr/>
        </p:nvSpPr>
        <p:spPr bwMode="auto">
          <a:xfrm>
            <a:off x="6942294" y="492119"/>
            <a:ext cx="1301161" cy="977847"/>
          </a:xfrm>
          <a:custGeom>
            <a:avLst/>
            <a:gdLst>
              <a:gd name="connsiteX0" fmla="*/ 0 w 1542230"/>
              <a:gd name="connsiteY0" fmla="*/ 263971 h 527942"/>
              <a:gd name="connsiteX1" fmla="*/ 263971 w 1542230"/>
              <a:gd name="connsiteY1" fmla="*/ 0 h 527942"/>
              <a:gd name="connsiteX2" fmla="*/ 263971 w 1542230"/>
              <a:gd name="connsiteY2" fmla="*/ 131986 h 527942"/>
              <a:gd name="connsiteX3" fmla="*/ 1542230 w 1542230"/>
              <a:gd name="connsiteY3" fmla="*/ 131986 h 527942"/>
              <a:gd name="connsiteX4" fmla="*/ 1542230 w 1542230"/>
              <a:gd name="connsiteY4" fmla="*/ 395957 h 527942"/>
              <a:gd name="connsiteX5" fmla="*/ 263971 w 1542230"/>
              <a:gd name="connsiteY5" fmla="*/ 395957 h 527942"/>
              <a:gd name="connsiteX6" fmla="*/ 263971 w 1542230"/>
              <a:gd name="connsiteY6" fmla="*/ 527942 h 527942"/>
              <a:gd name="connsiteX7" fmla="*/ 0 w 1542230"/>
              <a:gd name="connsiteY7" fmla="*/ 263971 h 527942"/>
              <a:gd name="connsiteX0" fmla="*/ 0 w 1542230"/>
              <a:gd name="connsiteY0" fmla="*/ 589185 h 853156"/>
              <a:gd name="connsiteX1" fmla="*/ 263971 w 1542230"/>
              <a:gd name="connsiteY1" fmla="*/ 325214 h 853156"/>
              <a:gd name="connsiteX2" fmla="*/ 263971 w 1542230"/>
              <a:gd name="connsiteY2" fmla="*/ 457200 h 853156"/>
              <a:gd name="connsiteX3" fmla="*/ 1168157 w 1542230"/>
              <a:gd name="connsiteY3" fmla="*/ 0 h 853156"/>
              <a:gd name="connsiteX4" fmla="*/ 1542230 w 1542230"/>
              <a:gd name="connsiteY4" fmla="*/ 721171 h 853156"/>
              <a:gd name="connsiteX5" fmla="*/ 263971 w 1542230"/>
              <a:gd name="connsiteY5" fmla="*/ 721171 h 853156"/>
              <a:gd name="connsiteX6" fmla="*/ 263971 w 1542230"/>
              <a:gd name="connsiteY6" fmla="*/ 853156 h 853156"/>
              <a:gd name="connsiteX7" fmla="*/ 0 w 1542230"/>
              <a:gd name="connsiteY7" fmla="*/ 589185 h 853156"/>
              <a:gd name="connsiteX0" fmla="*/ 0 w 1267910"/>
              <a:gd name="connsiteY0" fmla="*/ 589185 h 853156"/>
              <a:gd name="connsiteX1" fmla="*/ 263971 w 1267910"/>
              <a:gd name="connsiteY1" fmla="*/ 325214 h 853156"/>
              <a:gd name="connsiteX2" fmla="*/ 263971 w 1267910"/>
              <a:gd name="connsiteY2" fmla="*/ 457200 h 853156"/>
              <a:gd name="connsiteX3" fmla="*/ 1168157 w 1267910"/>
              <a:gd name="connsiteY3" fmla="*/ 0 h 853156"/>
              <a:gd name="connsiteX4" fmla="*/ 1267910 w 1267910"/>
              <a:gd name="connsiteY4" fmla="*/ 263971 h 853156"/>
              <a:gd name="connsiteX5" fmla="*/ 263971 w 1267910"/>
              <a:gd name="connsiteY5" fmla="*/ 721171 h 853156"/>
              <a:gd name="connsiteX6" fmla="*/ 263971 w 1267910"/>
              <a:gd name="connsiteY6" fmla="*/ 853156 h 853156"/>
              <a:gd name="connsiteX7" fmla="*/ 0 w 1267910"/>
              <a:gd name="connsiteY7" fmla="*/ 589185 h 853156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263971 w 1267910"/>
              <a:gd name="connsiteY5" fmla="*/ 721171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396975 w 1267910"/>
              <a:gd name="connsiteY5" fmla="*/ 679608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30720 w 1234659"/>
              <a:gd name="connsiteY2" fmla="*/ 457200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46852 w 1234659"/>
              <a:gd name="connsiteY5" fmla="*/ 762736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301161"/>
              <a:gd name="connsiteY0" fmla="*/ 938320 h 977847"/>
              <a:gd name="connsiteX1" fmla="*/ 230720 w 1301161"/>
              <a:gd name="connsiteY1" fmla="*/ 325214 h 977847"/>
              <a:gd name="connsiteX2" fmla="*/ 372036 w 1301161"/>
              <a:gd name="connsiteY2" fmla="*/ 548641 h 977847"/>
              <a:gd name="connsiteX3" fmla="*/ 1134906 w 1301161"/>
              <a:gd name="connsiteY3" fmla="*/ 0 h 977847"/>
              <a:gd name="connsiteX4" fmla="*/ 1301161 w 1301161"/>
              <a:gd name="connsiteY4" fmla="*/ 205782 h 977847"/>
              <a:gd name="connsiteX5" fmla="*/ 446852 w 1301161"/>
              <a:gd name="connsiteY5" fmla="*/ 762736 h 977847"/>
              <a:gd name="connsiteX6" fmla="*/ 563229 w 1301161"/>
              <a:gd name="connsiteY6" fmla="*/ 977847 h 977847"/>
              <a:gd name="connsiteX7" fmla="*/ 0 w 1301161"/>
              <a:gd name="connsiteY7" fmla="*/ 938320 h 97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161" h="977847">
                <a:moveTo>
                  <a:pt x="0" y="938320"/>
                </a:moveTo>
                <a:lnTo>
                  <a:pt x="230720" y="325214"/>
                </a:lnTo>
                <a:lnTo>
                  <a:pt x="372036" y="548641"/>
                </a:lnTo>
                <a:lnTo>
                  <a:pt x="1134906" y="0"/>
                </a:lnTo>
                <a:lnTo>
                  <a:pt x="1301161" y="205782"/>
                </a:lnTo>
                <a:lnTo>
                  <a:pt x="446852" y="762736"/>
                </a:lnTo>
                <a:lnTo>
                  <a:pt x="563229" y="977847"/>
                </a:lnTo>
                <a:lnTo>
                  <a:pt x="0" y="93832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686800" y="8382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X+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712536" y="1771532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Y+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403772" y="125411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Z+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 bwMode="auto">
          <a:xfrm>
            <a:off x="4260875" y="2663775"/>
            <a:ext cx="768325" cy="1045861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4267200" y="1575880"/>
            <a:ext cx="0" cy="428382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線接點 37"/>
          <p:cNvCxnSpPr/>
          <p:nvPr/>
        </p:nvCxnSpPr>
        <p:spPr bwMode="auto">
          <a:xfrm>
            <a:off x="5029200" y="2669463"/>
            <a:ext cx="0" cy="104017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文字方塊 29"/>
          <p:cNvSpPr txBox="1"/>
          <p:nvPr/>
        </p:nvSpPr>
        <p:spPr>
          <a:xfrm>
            <a:off x="4469559" y="157588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(150,0)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2843728" y="1580654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(50,0)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4469422" y="4776436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(150,200)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632351" y="4784593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(50,200)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864241" y="220779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(200,50)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864240" y="3407295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(200,100)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1227206" y="2202110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(0,50)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1171755" y="3407294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(0,100)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42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5" grpId="0"/>
      <p:bldP spid="16" grpId="0"/>
      <p:bldP spid="17" grpId="0"/>
      <p:bldP spid="23" grpId="0"/>
      <p:bldP spid="24" grpId="0"/>
      <p:bldP spid="28" grpId="0"/>
      <p:bldP spid="29" grpId="0"/>
      <p:bldP spid="30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2971800" y="2669463"/>
            <a:ext cx="27099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 smtClean="0"/>
              <a:t>- </a:t>
            </a:r>
            <a:r>
              <a:rPr lang="zh-TW" altLang="en-US" dirty="0" smtClean="0"/>
              <a:t>交叉點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67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3480263" y="2040776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480263" y="2616429"/>
            <a:ext cx="914400" cy="1777540"/>
          </a:xfrm>
          <a:custGeom>
            <a:avLst/>
            <a:gdLst>
              <a:gd name="connsiteX0" fmla="*/ 0 w 914400"/>
              <a:gd name="connsiteY0" fmla="*/ 0 h 1237213"/>
              <a:gd name="connsiteX1" fmla="*/ 914400 w 914400"/>
              <a:gd name="connsiteY1" fmla="*/ 0 h 1237213"/>
              <a:gd name="connsiteX2" fmla="*/ 914400 w 914400"/>
              <a:gd name="connsiteY2" fmla="*/ 1237213 h 1237213"/>
              <a:gd name="connsiteX3" fmla="*/ 0 w 914400"/>
              <a:gd name="connsiteY3" fmla="*/ 1237213 h 1237213"/>
              <a:gd name="connsiteX4" fmla="*/ 0 w 914400"/>
              <a:gd name="connsiteY4" fmla="*/ 0 h 1237213"/>
              <a:gd name="connsiteX0" fmla="*/ 0 w 914400"/>
              <a:gd name="connsiteY0" fmla="*/ 257695 h 1494908"/>
              <a:gd name="connsiteX1" fmla="*/ 889462 w 914400"/>
              <a:gd name="connsiteY1" fmla="*/ 0 h 1494908"/>
              <a:gd name="connsiteX2" fmla="*/ 914400 w 914400"/>
              <a:gd name="connsiteY2" fmla="*/ 1494908 h 1494908"/>
              <a:gd name="connsiteX3" fmla="*/ 0 w 914400"/>
              <a:gd name="connsiteY3" fmla="*/ 1494908 h 1494908"/>
              <a:gd name="connsiteX4" fmla="*/ 0 w 914400"/>
              <a:gd name="connsiteY4" fmla="*/ 257695 h 1494908"/>
              <a:gd name="connsiteX0" fmla="*/ 0 w 914400"/>
              <a:gd name="connsiteY0" fmla="*/ 257695 h 1752602"/>
              <a:gd name="connsiteX1" fmla="*/ 889462 w 914400"/>
              <a:gd name="connsiteY1" fmla="*/ 0 h 1752602"/>
              <a:gd name="connsiteX2" fmla="*/ 914400 w 914400"/>
              <a:gd name="connsiteY2" fmla="*/ 1494908 h 1752602"/>
              <a:gd name="connsiteX3" fmla="*/ 16626 w 914400"/>
              <a:gd name="connsiteY3" fmla="*/ 1752602 h 1752602"/>
              <a:gd name="connsiteX4" fmla="*/ 0 w 914400"/>
              <a:gd name="connsiteY4" fmla="*/ 257695 h 1752602"/>
              <a:gd name="connsiteX0" fmla="*/ 0 w 914400"/>
              <a:gd name="connsiteY0" fmla="*/ 282633 h 1777540"/>
              <a:gd name="connsiteX1" fmla="*/ 889462 w 914400"/>
              <a:gd name="connsiteY1" fmla="*/ 0 h 1777540"/>
              <a:gd name="connsiteX2" fmla="*/ 914400 w 914400"/>
              <a:gd name="connsiteY2" fmla="*/ 1519846 h 1777540"/>
              <a:gd name="connsiteX3" fmla="*/ 16626 w 914400"/>
              <a:gd name="connsiteY3" fmla="*/ 1777540 h 1777540"/>
              <a:gd name="connsiteX4" fmla="*/ 0 w 914400"/>
              <a:gd name="connsiteY4" fmla="*/ 282633 h 177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1777540">
                <a:moveTo>
                  <a:pt x="0" y="282633"/>
                </a:moveTo>
                <a:lnTo>
                  <a:pt x="889462" y="0"/>
                </a:lnTo>
                <a:lnTo>
                  <a:pt x="914400" y="1519846"/>
                </a:lnTo>
                <a:lnTo>
                  <a:pt x="16626" y="1777540"/>
                </a:lnTo>
                <a:lnTo>
                  <a:pt x="0" y="282633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矩形 5"/>
          <p:cNvSpPr/>
          <p:nvPr/>
        </p:nvSpPr>
        <p:spPr bwMode="auto">
          <a:xfrm rot="5400000">
            <a:off x="3329824" y="2824371"/>
            <a:ext cx="1050175" cy="732672"/>
          </a:xfrm>
          <a:custGeom>
            <a:avLst/>
            <a:gdLst>
              <a:gd name="connsiteX0" fmla="*/ 0 w 1524000"/>
              <a:gd name="connsiteY0" fmla="*/ 0 h 1524000"/>
              <a:gd name="connsiteX1" fmla="*/ 1524000 w 1524000"/>
              <a:gd name="connsiteY1" fmla="*/ 0 h 1524000"/>
              <a:gd name="connsiteX2" fmla="*/ 1524000 w 1524000"/>
              <a:gd name="connsiteY2" fmla="*/ 1524000 h 1524000"/>
              <a:gd name="connsiteX3" fmla="*/ 0 w 1524000"/>
              <a:gd name="connsiteY3" fmla="*/ 1524000 h 1524000"/>
              <a:gd name="connsiteX4" fmla="*/ 0 w 1524000"/>
              <a:gd name="connsiteY4" fmla="*/ 0 h 1524000"/>
              <a:gd name="connsiteX0" fmla="*/ 0 w 1524000"/>
              <a:gd name="connsiteY0" fmla="*/ 8313 h 1532313"/>
              <a:gd name="connsiteX1" fmla="*/ 1249680 w 1524000"/>
              <a:gd name="connsiteY1" fmla="*/ 0 h 1532313"/>
              <a:gd name="connsiteX2" fmla="*/ 1524000 w 1524000"/>
              <a:gd name="connsiteY2" fmla="*/ 1532313 h 1532313"/>
              <a:gd name="connsiteX3" fmla="*/ 0 w 1524000"/>
              <a:gd name="connsiteY3" fmla="*/ 1532313 h 1532313"/>
              <a:gd name="connsiteX4" fmla="*/ 0 w 1524000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0 w 1723508"/>
              <a:gd name="connsiteY3" fmla="*/ 1532313 h 1532313"/>
              <a:gd name="connsiteX4" fmla="*/ 0 w 1723508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257698 w 1723508"/>
              <a:gd name="connsiteY3" fmla="*/ 1532313 h 1532313"/>
              <a:gd name="connsiteX4" fmla="*/ 0 w 1723508"/>
              <a:gd name="connsiteY4" fmla="*/ 8313 h 1532313"/>
              <a:gd name="connsiteX0" fmla="*/ 0 w 1989513"/>
              <a:gd name="connsiteY0" fmla="*/ 0 h 1557252"/>
              <a:gd name="connsiteX1" fmla="*/ 1515685 w 1989513"/>
              <a:gd name="connsiteY1" fmla="*/ 24939 h 1557252"/>
              <a:gd name="connsiteX2" fmla="*/ 1989513 w 1989513"/>
              <a:gd name="connsiteY2" fmla="*/ 1557252 h 1557252"/>
              <a:gd name="connsiteX3" fmla="*/ 523703 w 1989513"/>
              <a:gd name="connsiteY3" fmla="*/ 1557252 h 1557252"/>
              <a:gd name="connsiteX4" fmla="*/ 0 w 1989513"/>
              <a:gd name="connsiteY4" fmla="*/ 0 h 1557252"/>
              <a:gd name="connsiteX0" fmla="*/ 0 w 1756757"/>
              <a:gd name="connsiteY0" fmla="*/ 640079 h 1532313"/>
              <a:gd name="connsiteX1" fmla="*/ 1282929 w 1756757"/>
              <a:gd name="connsiteY1" fmla="*/ 0 h 1532313"/>
              <a:gd name="connsiteX2" fmla="*/ 1756757 w 1756757"/>
              <a:gd name="connsiteY2" fmla="*/ 1532313 h 1532313"/>
              <a:gd name="connsiteX3" fmla="*/ 290947 w 1756757"/>
              <a:gd name="connsiteY3" fmla="*/ 1532313 h 1532313"/>
              <a:gd name="connsiteX4" fmla="*/ 0 w 1756757"/>
              <a:gd name="connsiteY4" fmla="*/ 640079 h 1532313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290947 w 1756757"/>
              <a:gd name="connsiteY3" fmla="*/ 900546 h 900546"/>
              <a:gd name="connsiteX4" fmla="*/ 0 w 1756757"/>
              <a:gd name="connsiteY4" fmla="*/ 8312 h 900546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49878 w 1756757"/>
              <a:gd name="connsiteY3" fmla="*/ 892233 h 900546"/>
              <a:gd name="connsiteX4" fmla="*/ 0 w 1756757"/>
              <a:gd name="connsiteY4" fmla="*/ 8312 h 900546"/>
              <a:gd name="connsiteX0" fmla="*/ 0 w 1723503"/>
              <a:gd name="connsiteY0" fmla="*/ 8312 h 900546"/>
              <a:gd name="connsiteX1" fmla="*/ 1457493 w 1723503"/>
              <a:gd name="connsiteY1" fmla="*/ 0 h 900546"/>
              <a:gd name="connsiteX2" fmla="*/ 1723503 w 1723503"/>
              <a:gd name="connsiteY2" fmla="*/ 900546 h 900546"/>
              <a:gd name="connsiteX3" fmla="*/ 16624 w 1723503"/>
              <a:gd name="connsiteY3" fmla="*/ 892233 h 900546"/>
              <a:gd name="connsiteX4" fmla="*/ 0 w 1723503"/>
              <a:gd name="connsiteY4" fmla="*/ 8312 h 900546"/>
              <a:gd name="connsiteX0" fmla="*/ 0 w 1723503"/>
              <a:gd name="connsiteY0" fmla="*/ 0 h 892234"/>
              <a:gd name="connsiteX1" fmla="*/ 1050172 w 1723503"/>
              <a:gd name="connsiteY1" fmla="*/ 8313 h 892234"/>
              <a:gd name="connsiteX2" fmla="*/ 1723503 w 1723503"/>
              <a:gd name="connsiteY2" fmla="*/ 892234 h 892234"/>
              <a:gd name="connsiteX3" fmla="*/ 16624 w 1723503"/>
              <a:gd name="connsiteY3" fmla="*/ 883921 h 892234"/>
              <a:gd name="connsiteX4" fmla="*/ 0 w 1723503"/>
              <a:gd name="connsiteY4" fmla="*/ 0 h 892234"/>
              <a:gd name="connsiteX0" fmla="*/ 0 w 1050172"/>
              <a:gd name="connsiteY0" fmla="*/ 0 h 883921"/>
              <a:gd name="connsiteX1" fmla="*/ 1050172 w 1050172"/>
              <a:gd name="connsiteY1" fmla="*/ 8313 h 883921"/>
              <a:gd name="connsiteX2" fmla="*/ 1050171 w 1050172"/>
              <a:gd name="connsiteY2" fmla="*/ 875609 h 883921"/>
              <a:gd name="connsiteX3" fmla="*/ 16624 w 1050172"/>
              <a:gd name="connsiteY3" fmla="*/ 883921 h 883921"/>
              <a:gd name="connsiteX4" fmla="*/ 0 w 1050172"/>
              <a:gd name="connsiteY4" fmla="*/ 0 h 883921"/>
              <a:gd name="connsiteX0" fmla="*/ 0 w 1050171"/>
              <a:gd name="connsiteY0" fmla="*/ 0 h 883921"/>
              <a:gd name="connsiteX1" fmla="*/ 1025237 w 1050171"/>
              <a:gd name="connsiteY1" fmla="*/ 8313 h 883921"/>
              <a:gd name="connsiteX2" fmla="*/ 1050171 w 1050171"/>
              <a:gd name="connsiteY2" fmla="*/ 875609 h 883921"/>
              <a:gd name="connsiteX3" fmla="*/ 16624 w 1050171"/>
              <a:gd name="connsiteY3" fmla="*/ 883921 h 883921"/>
              <a:gd name="connsiteX4" fmla="*/ 0 w 1050171"/>
              <a:gd name="connsiteY4" fmla="*/ 0 h 883921"/>
              <a:gd name="connsiteX0" fmla="*/ 0 w 1050175"/>
              <a:gd name="connsiteY0" fmla="*/ 0 h 883921"/>
              <a:gd name="connsiteX1" fmla="*/ 1050175 w 1050175"/>
              <a:gd name="connsiteY1" fmla="*/ 24938 h 883921"/>
              <a:gd name="connsiteX2" fmla="*/ 1050171 w 1050175"/>
              <a:gd name="connsiteY2" fmla="*/ 875609 h 883921"/>
              <a:gd name="connsiteX3" fmla="*/ 16624 w 1050175"/>
              <a:gd name="connsiteY3" fmla="*/ 883921 h 883921"/>
              <a:gd name="connsiteX4" fmla="*/ 0 w 1050175"/>
              <a:gd name="connsiteY4" fmla="*/ 0 h 883921"/>
              <a:gd name="connsiteX0" fmla="*/ 0 w 1050175"/>
              <a:gd name="connsiteY0" fmla="*/ 1 h 858983"/>
              <a:gd name="connsiteX1" fmla="*/ 1050175 w 1050175"/>
              <a:gd name="connsiteY1" fmla="*/ 0 h 858983"/>
              <a:gd name="connsiteX2" fmla="*/ 1050171 w 1050175"/>
              <a:gd name="connsiteY2" fmla="*/ 850671 h 858983"/>
              <a:gd name="connsiteX3" fmla="*/ 16624 w 1050175"/>
              <a:gd name="connsiteY3" fmla="*/ 858983 h 858983"/>
              <a:gd name="connsiteX4" fmla="*/ 0 w 1050175"/>
              <a:gd name="connsiteY4" fmla="*/ 1 h 85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175" h="858983">
                <a:moveTo>
                  <a:pt x="0" y="1"/>
                </a:moveTo>
                <a:lnTo>
                  <a:pt x="1050175" y="0"/>
                </a:lnTo>
                <a:cubicBezTo>
                  <a:pt x="1050175" y="289099"/>
                  <a:pt x="1050171" y="561572"/>
                  <a:pt x="1050171" y="850671"/>
                </a:cubicBezTo>
                <a:lnTo>
                  <a:pt x="16624" y="858983"/>
                </a:lnTo>
                <a:lnTo>
                  <a:pt x="0" y="1"/>
                </a:ln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0" name="直線接點 9"/>
          <p:cNvCxnSpPr/>
          <p:nvPr/>
        </p:nvCxnSpPr>
        <p:spPr bwMode="auto">
          <a:xfrm>
            <a:off x="5681750" y="2669463"/>
            <a:ext cx="0" cy="327413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>
            <a:off x="2971800" y="2669463"/>
            <a:ext cx="4156" cy="327413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字方塊 7"/>
          <p:cNvSpPr txBox="1"/>
          <p:nvPr/>
        </p:nvSpPr>
        <p:spPr>
          <a:xfrm>
            <a:off x="5185724" y="6088304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Z=100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387345" y="6060519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Z=-100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88333" y="609292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Z=0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5864" y="396652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(100,100,0)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1" name="向下箭號 30"/>
          <p:cNvSpPr/>
          <p:nvPr/>
        </p:nvSpPr>
        <p:spPr bwMode="auto">
          <a:xfrm>
            <a:off x="7467600" y="228600"/>
            <a:ext cx="457200" cy="1676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向右箭號 31"/>
          <p:cNvSpPr/>
          <p:nvPr/>
        </p:nvSpPr>
        <p:spPr bwMode="auto">
          <a:xfrm>
            <a:off x="6915970" y="762000"/>
            <a:ext cx="177083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向左箭號 32"/>
          <p:cNvSpPr/>
          <p:nvPr/>
        </p:nvSpPr>
        <p:spPr bwMode="auto">
          <a:xfrm>
            <a:off x="6942294" y="492119"/>
            <a:ext cx="1301161" cy="977847"/>
          </a:xfrm>
          <a:custGeom>
            <a:avLst/>
            <a:gdLst>
              <a:gd name="connsiteX0" fmla="*/ 0 w 1542230"/>
              <a:gd name="connsiteY0" fmla="*/ 263971 h 527942"/>
              <a:gd name="connsiteX1" fmla="*/ 263971 w 1542230"/>
              <a:gd name="connsiteY1" fmla="*/ 0 h 527942"/>
              <a:gd name="connsiteX2" fmla="*/ 263971 w 1542230"/>
              <a:gd name="connsiteY2" fmla="*/ 131986 h 527942"/>
              <a:gd name="connsiteX3" fmla="*/ 1542230 w 1542230"/>
              <a:gd name="connsiteY3" fmla="*/ 131986 h 527942"/>
              <a:gd name="connsiteX4" fmla="*/ 1542230 w 1542230"/>
              <a:gd name="connsiteY4" fmla="*/ 395957 h 527942"/>
              <a:gd name="connsiteX5" fmla="*/ 263971 w 1542230"/>
              <a:gd name="connsiteY5" fmla="*/ 395957 h 527942"/>
              <a:gd name="connsiteX6" fmla="*/ 263971 w 1542230"/>
              <a:gd name="connsiteY6" fmla="*/ 527942 h 527942"/>
              <a:gd name="connsiteX7" fmla="*/ 0 w 1542230"/>
              <a:gd name="connsiteY7" fmla="*/ 263971 h 527942"/>
              <a:gd name="connsiteX0" fmla="*/ 0 w 1542230"/>
              <a:gd name="connsiteY0" fmla="*/ 589185 h 853156"/>
              <a:gd name="connsiteX1" fmla="*/ 263971 w 1542230"/>
              <a:gd name="connsiteY1" fmla="*/ 325214 h 853156"/>
              <a:gd name="connsiteX2" fmla="*/ 263971 w 1542230"/>
              <a:gd name="connsiteY2" fmla="*/ 457200 h 853156"/>
              <a:gd name="connsiteX3" fmla="*/ 1168157 w 1542230"/>
              <a:gd name="connsiteY3" fmla="*/ 0 h 853156"/>
              <a:gd name="connsiteX4" fmla="*/ 1542230 w 1542230"/>
              <a:gd name="connsiteY4" fmla="*/ 721171 h 853156"/>
              <a:gd name="connsiteX5" fmla="*/ 263971 w 1542230"/>
              <a:gd name="connsiteY5" fmla="*/ 721171 h 853156"/>
              <a:gd name="connsiteX6" fmla="*/ 263971 w 1542230"/>
              <a:gd name="connsiteY6" fmla="*/ 853156 h 853156"/>
              <a:gd name="connsiteX7" fmla="*/ 0 w 1542230"/>
              <a:gd name="connsiteY7" fmla="*/ 589185 h 853156"/>
              <a:gd name="connsiteX0" fmla="*/ 0 w 1267910"/>
              <a:gd name="connsiteY0" fmla="*/ 589185 h 853156"/>
              <a:gd name="connsiteX1" fmla="*/ 263971 w 1267910"/>
              <a:gd name="connsiteY1" fmla="*/ 325214 h 853156"/>
              <a:gd name="connsiteX2" fmla="*/ 263971 w 1267910"/>
              <a:gd name="connsiteY2" fmla="*/ 457200 h 853156"/>
              <a:gd name="connsiteX3" fmla="*/ 1168157 w 1267910"/>
              <a:gd name="connsiteY3" fmla="*/ 0 h 853156"/>
              <a:gd name="connsiteX4" fmla="*/ 1267910 w 1267910"/>
              <a:gd name="connsiteY4" fmla="*/ 263971 h 853156"/>
              <a:gd name="connsiteX5" fmla="*/ 263971 w 1267910"/>
              <a:gd name="connsiteY5" fmla="*/ 721171 h 853156"/>
              <a:gd name="connsiteX6" fmla="*/ 263971 w 1267910"/>
              <a:gd name="connsiteY6" fmla="*/ 853156 h 853156"/>
              <a:gd name="connsiteX7" fmla="*/ 0 w 1267910"/>
              <a:gd name="connsiteY7" fmla="*/ 589185 h 853156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263971 w 1267910"/>
              <a:gd name="connsiteY5" fmla="*/ 721171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396975 w 1267910"/>
              <a:gd name="connsiteY5" fmla="*/ 679608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30720 w 1234659"/>
              <a:gd name="connsiteY2" fmla="*/ 457200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46852 w 1234659"/>
              <a:gd name="connsiteY5" fmla="*/ 762736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301161"/>
              <a:gd name="connsiteY0" fmla="*/ 938320 h 977847"/>
              <a:gd name="connsiteX1" fmla="*/ 230720 w 1301161"/>
              <a:gd name="connsiteY1" fmla="*/ 325214 h 977847"/>
              <a:gd name="connsiteX2" fmla="*/ 372036 w 1301161"/>
              <a:gd name="connsiteY2" fmla="*/ 548641 h 977847"/>
              <a:gd name="connsiteX3" fmla="*/ 1134906 w 1301161"/>
              <a:gd name="connsiteY3" fmla="*/ 0 h 977847"/>
              <a:gd name="connsiteX4" fmla="*/ 1301161 w 1301161"/>
              <a:gd name="connsiteY4" fmla="*/ 205782 h 977847"/>
              <a:gd name="connsiteX5" fmla="*/ 446852 w 1301161"/>
              <a:gd name="connsiteY5" fmla="*/ 762736 h 977847"/>
              <a:gd name="connsiteX6" fmla="*/ 563229 w 1301161"/>
              <a:gd name="connsiteY6" fmla="*/ 977847 h 977847"/>
              <a:gd name="connsiteX7" fmla="*/ 0 w 1301161"/>
              <a:gd name="connsiteY7" fmla="*/ 938320 h 97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161" h="977847">
                <a:moveTo>
                  <a:pt x="0" y="938320"/>
                </a:moveTo>
                <a:lnTo>
                  <a:pt x="230720" y="325214"/>
                </a:lnTo>
                <a:lnTo>
                  <a:pt x="372036" y="548641"/>
                </a:lnTo>
                <a:lnTo>
                  <a:pt x="1134906" y="0"/>
                </a:lnTo>
                <a:lnTo>
                  <a:pt x="1301161" y="205782"/>
                </a:lnTo>
                <a:lnTo>
                  <a:pt x="446852" y="762736"/>
                </a:lnTo>
                <a:lnTo>
                  <a:pt x="563229" y="977847"/>
                </a:lnTo>
                <a:lnTo>
                  <a:pt x="0" y="93832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686800" y="8382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X+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712536" y="1771532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Y+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403772" y="125411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Z+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 bwMode="auto">
          <a:xfrm>
            <a:off x="4260875" y="2663775"/>
            <a:ext cx="768325" cy="1045861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4267200" y="1575880"/>
            <a:ext cx="0" cy="428382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線接點 37"/>
          <p:cNvCxnSpPr/>
          <p:nvPr/>
        </p:nvCxnSpPr>
        <p:spPr bwMode="auto">
          <a:xfrm>
            <a:off x="5029200" y="2669463"/>
            <a:ext cx="0" cy="104017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文字方塊 29"/>
          <p:cNvSpPr txBox="1"/>
          <p:nvPr/>
        </p:nvSpPr>
        <p:spPr>
          <a:xfrm>
            <a:off x="2455725" y="1693335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(100,50,0)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917645" y="2329007"/>
            <a:ext cx="642346" cy="66478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9" name="橢圓 38"/>
          <p:cNvSpPr/>
          <p:nvPr/>
        </p:nvSpPr>
        <p:spPr bwMode="auto">
          <a:xfrm>
            <a:off x="3915704" y="3396690"/>
            <a:ext cx="660961" cy="684054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3927582" y="1616923"/>
            <a:ext cx="642346" cy="664789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3927582" y="4421834"/>
            <a:ext cx="642346" cy="664789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586755" y="1529908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>
                <a:solidFill>
                  <a:srgbClr val="00B050"/>
                </a:solidFill>
              </a:rPr>
              <a:t>(100,0,0</a:t>
            </a:r>
            <a:r>
              <a:rPr lang="en-US" altLang="zh-TW" dirty="0" smtClean="0">
                <a:solidFill>
                  <a:srgbClr val="00B050"/>
                </a:solidFill>
              </a:rPr>
              <a:t>)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586755" y="4786361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(100,200,0)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5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 bwMode="auto">
          <a:xfrm>
            <a:off x="2971800" y="2669463"/>
            <a:ext cx="27099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/>
              <a:t>-</a:t>
            </a:r>
            <a:r>
              <a:rPr lang="en-US" altLang="zh-TW" dirty="0" smtClean="0"/>
              <a:t> </a:t>
            </a:r>
            <a:r>
              <a:rPr lang="zh-TW" altLang="en-US" dirty="0" smtClean="0"/>
              <a:t>構圖分割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31" name="向下箭號 30"/>
          <p:cNvSpPr/>
          <p:nvPr/>
        </p:nvSpPr>
        <p:spPr bwMode="auto">
          <a:xfrm>
            <a:off x="7467600" y="228600"/>
            <a:ext cx="457200" cy="1676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向右箭號 31"/>
          <p:cNvSpPr/>
          <p:nvPr/>
        </p:nvSpPr>
        <p:spPr bwMode="auto">
          <a:xfrm>
            <a:off x="6915970" y="762000"/>
            <a:ext cx="177083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向左箭號 32"/>
          <p:cNvSpPr/>
          <p:nvPr/>
        </p:nvSpPr>
        <p:spPr bwMode="auto">
          <a:xfrm>
            <a:off x="6942294" y="492119"/>
            <a:ext cx="1301161" cy="977847"/>
          </a:xfrm>
          <a:custGeom>
            <a:avLst/>
            <a:gdLst>
              <a:gd name="connsiteX0" fmla="*/ 0 w 1542230"/>
              <a:gd name="connsiteY0" fmla="*/ 263971 h 527942"/>
              <a:gd name="connsiteX1" fmla="*/ 263971 w 1542230"/>
              <a:gd name="connsiteY1" fmla="*/ 0 h 527942"/>
              <a:gd name="connsiteX2" fmla="*/ 263971 w 1542230"/>
              <a:gd name="connsiteY2" fmla="*/ 131986 h 527942"/>
              <a:gd name="connsiteX3" fmla="*/ 1542230 w 1542230"/>
              <a:gd name="connsiteY3" fmla="*/ 131986 h 527942"/>
              <a:gd name="connsiteX4" fmla="*/ 1542230 w 1542230"/>
              <a:gd name="connsiteY4" fmla="*/ 395957 h 527942"/>
              <a:gd name="connsiteX5" fmla="*/ 263971 w 1542230"/>
              <a:gd name="connsiteY5" fmla="*/ 395957 h 527942"/>
              <a:gd name="connsiteX6" fmla="*/ 263971 w 1542230"/>
              <a:gd name="connsiteY6" fmla="*/ 527942 h 527942"/>
              <a:gd name="connsiteX7" fmla="*/ 0 w 1542230"/>
              <a:gd name="connsiteY7" fmla="*/ 263971 h 527942"/>
              <a:gd name="connsiteX0" fmla="*/ 0 w 1542230"/>
              <a:gd name="connsiteY0" fmla="*/ 589185 h 853156"/>
              <a:gd name="connsiteX1" fmla="*/ 263971 w 1542230"/>
              <a:gd name="connsiteY1" fmla="*/ 325214 h 853156"/>
              <a:gd name="connsiteX2" fmla="*/ 263971 w 1542230"/>
              <a:gd name="connsiteY2" fmla="*/ 457200 h 853156"/>
              <a:gd name="connsiteX3" fmla="*/ 1168157 w 1542230"/>
              <a:gd name="connsiteY3" fmla="*/ 0 h 853156"/>
              <a:gd name="connsiteX4" fmla="*/ 1542230 w 1542230"/>
              <a:gd name="connsiteY4" fmla="*/ 721171 h 853156"/>
              <a:gd name="connsiteX5" fmla="*/ 263971 w 1542230"/>
              <a:gd name="connsiteY5" fmla="*/ 721171 h 853156"/>
              <a:gd name="connsiteX6" fmla="*/ 263971 w 1542230"/>
              <a:gd name="connsiteY6" fmla="*/ 853156 h 853156"/>
              <a:gd name="connsiteX7" fmla="*/ 0 w 1542230"/>
              <a:gd name="connsiteY7" fmla="*/ 589185 h 853156"/>
              <a:gd name="connsiteX0" fmla="*/ 0 w 1267910"/>
              <a:gd name="connsiteY0" fmla="*/ 589185 h 853156"/>
              <a:gd name="connsiteX1" fmla="*/ 263971 w 1267910"/>
              <a:gd name="connsiteY1" fmla="*/ 325214 h 853156"/>
              <a:gd name="connsiteX2" fmla="*/ 263971 w 1267910"/>
              <a:gd name="connsiteY2" fmla="*/ 457200 h 853156"/>
              <a:gd name="connsiteX3" fmla="*/ 1168157 w 1267910"/>
              <a:gd name="connsiteY3" fmla="*/ 0 h 853156"/>
              <a:gd name="connsiteX4" fmla="*/ 1267910 w 1267910"/>
              <a:gd name="connsiteY4" fmla="*/ 263971 h 853156"/>
              <a:gd name="connsiteX5" fmla="*/ 263971 w 1267910"/>
              <a:gd name="connsiteY5" fmla="*/ 721171 h 853156"/>
              <a:gd name="connsiteX6" fmla="*/ 263971 w 1267910"/>
              <a:gd name="connsiteY6" fmla="*/ 853156 h 853156"/>
              <a:gd name="connsiteX7" fmla="*/ 0 w 1267910"/>
              <a:gd name="connsiteY7" fmla="*/ 589185 h 853156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263971 w 1267910"/>
              <a:gd name="connsiteY5" fmla="*/ 721171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396975 w 1267910"/>
              <a:gd name="connsiteY5" fmla="*/ 679608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30720 w 1234659"/>
              <a:gd name="connsiteY2" fmla="*/ 457200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46852 w 1234659"/>
              <a:gd name="connsiteY5" fmla="*/ 762736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301161"/>
              <a:gd name="connsiteY0" fmla="*/ 938320 h 977847"/>
              <a:gd name="connsiteX1" fmla="*/ 230720 w 1301161"/>
              <a:gd name="connsiteY1" fmla="*/ 325214 h 977847"/>
              <a:gd name="connsiteX2" fmla="*/ 372036 w 1301161"/>
              <a:gd name="connsiteY2" fmla="*/ 548641 h 977847"/>
              <a:gd name="connsiteX3" fmla="*/ 1134906 w 1301161"/>
              <a:gd name="connsiteY3" fmla="*/ 0 h 977847"/>
              <a:gd name="connsiteX4" fmla="*/ 1301161 w 1301161"/>
              <a:gd name="connsiteY4" fmla="*/ 205782 h 977847"/>
              <a:gd name="connsiteX5" fmla="*/ 446852 w 1301161"/>
              <a:gd name="connsiteY5" fmla="*/ 762736 h 977847"/>
              <a:gd name="connsiteX6" fmla="*/ 563229 w 1301161"/>
              <a:gd name="connsiteY6" fmla="*/ 977847 h 977847"/>
              <a:gd name="connsiteX7" fmla="*/ 0 w 1301161"/>
              <a:gd name="connsiteY7" fmla="*/ 938320 h 97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161" h="977847">
                <a:moveTo>
                  <a:pt x="0" y="938320"/>
                </a:moveTo>
                <a:lnTo>
                  <a:pt x="230720" y="325214"/>
                </a:lnTo>
                <a:lnTo>
                  <a:pt x="372036" y="548641"/>
                </a:lnTo>
                <a:lnTo>
                  <a:pt x="1134906" y="0"/>
                </a:lnTo>
                <a:lnTo>
                  <a:pt x="1301161" y="205782"/>
                </a:lnTo>
                <a:lnTo>
                  <a:pt x="446852" y="762736"/>
                </a:lnTo>
                <a:lnTo>
                  <a:pt x="563229" y="977847"/>
                </a:lnTo>
                <a:lnTo>
                  <a:pt x="0" y="93832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686800" y="8382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X+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712536" y="1771532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Y+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403772" y="125411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Z+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864241" y="2207798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(200,50,100)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864240" y="340729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(200,100,100)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227206" y="220211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(0,50,-100)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171755" y="340729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(0,100,-100)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965137" y="490319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Z=0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335864" y="396652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(100,100,0)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43" name="直線接點 42"/>
          <p:cNvCxnSpPr/>
          <p:nvPr/>
        </p:nvCxnSpPr>
        <p:spPr bwMode="auto">
          <a:xfrm>
            <a:off x="4267200" y="1924167"/>
            <a:ext cx="0" cy="295263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字方塊 43"/>
          <p:cNvSpPr txBox="1"/>
          <p:nvPr/>
        </p:nvSpPr>
        <p:spPr>
          <a:xfrm>
            <a:off x="2455725" y="1693335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(100,50,0)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5" name="橢圓 44"/>
          <p:cNvSpPr/>
          <p:nvPr/>
        </p:nvSpPr>
        <p:spPr bwMode="auto">
          <a:xfrm>
            <a:off x="3917645" y="2329007"/>
            <a:ext cx="642346" cy="66478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6" name="橢圓 45"/>
          <p:cNvSpPr/>
          <p:nvPr/>
        </p:nvSpPr>
        <p:spPr bwMode="auto">
          <a:xfrm>
            <a:off x="3915704" y="3396690"/>
            <a:ext cx="660961" cy="684054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175" y="5265300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Rect</a:t>
            </a:r>
            <a:r>
              <a:rPr lang="en-US" altLang="zh-TW" dirty="0" smtClean="0"/>
              <a:t> constructed by </a:t>
            </a:r>
            <a:r>
              <a:rPr lang="en-US" altLang="zh-TW" sz="2000" dirty="0" smtClean="0">
                <a:solidFill>
                  <a:srgbClr val="FF0000"/>
                </a:solidFill>
              </a:rPr>
              <a:t>(0,50,-100)</a:t>
            </a:r>
            <a:r>
              <a:rPr lang="en-US" altLang="zh-TW" sz="2000" dirty="0" smtClean="0"/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(200,50,100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</a:t>
            </a:r>
            <a:r>
              <a:rPr lang="en-US" altLang="zh-TW" sz="2000" dirty="0">
                <a:solidFill>
                  <a:srgbClr val="FF0000"/>
                </a:solidFill>
              </a:rPr>
              <a:t>(200,100,100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(</a:t>
            </a:r>
            <a:r>
              <a:rPr lang="en-US" altLang="zh-TW" sz="2000" dirty="0">
                <a:solidFill>
                  <a:srgbClr val="FF0000"/>
                </a:solidFill>
              </a:rPr>
              <a:t>0,100,-100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&gt;&gt;&gt;&gt; Convert(Split) to &gt;&gt;&gt;&gt;</a:t>
            </a:r>
          </a:p>
          <a:p>
            <a:r>
              <a:rPr lang="en-US" altLang="zh-TW" dirty="0" err="1"/>
              <a:t>Rect</a:t>
            </a:r>
            <a:r>
              <a:rPr lang="en-US" altLang="zh-TW" dirty="0"/>
              <a:t> </a:t>
            </a:r>
            <a:r>
              <a:rPr lang="en-US" altLang="zh-TW" dirty="0" smtClean="0"/>
              <a:t>constructed </a:t>
            </a:r>
            <a:r>
              <a:rPr lang="en-US" altLang="zh-TW" dirty="0"/>
              <a:t>by </a:t>
            </a:r>
            <a:r>
              <a:rPr lang="en-US" altLang="zh-TW" sz="2000" dirty="0">
                <a:solidFill>
                  <a:srgbClr val="0070C0"/>
                </a:solidFill>
              </a:rPr>
              <a:t>(100,50,0</a:t>
            </a:r>
            <a:r>
              <a:rPr lang="en-US" altLang="zh-TW" sz="2000" dirty="0" smtClean="0">
                <a:solidFill>
                  <a:srgbClr val="0070C0"/>
                </a:solidFill>
              </a:rPr>
              <a:t>) 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0,50,-100)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(200,50,100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</a:t>
            </a:r>
            <a:r>
              <a:rPr lang="en-US" altLang="zh-TW" sz="2000" dirty="0">
                <a:solidFill>
                  <a:srgbClr val="0070C0"/>
                </a:solidFill>
              </a:rPr>
              <a:t>(100,100,0)</a:t>
            </a:r>
            <a:endParaRPr lang="zh-TW" altLang="en-US" sz="2000" dirty="0">
              <a:solidFill>
                <a:srgbClr val="FF0000"/>
              </a:solidFill>
            </a:endParaRPr>
          </a:p>
          <a:p>
            <a:r>
              <a:rPr lang="en-US" altLang="zh-TW" dirty="0" err="1"/>
              <a:t>Rect</a:t>
            </a:r>
            <a:r>
              <a:rPr lang="en-US" altLang="zh-TW" dirty="0"/>
              <a:t> </a:t>
            </a:r>
            <a:r>
              <a:rPr lang="en-US" altLang="zh-TW" dirty="0" smtClean="0"/>
              <a:t>constructed </a:t>
            </a:r>
            <a:r>
              <a:rPr lang="en-US" altLang="zh-TW" dirty="0"/>
              <a:t>by </a:t>
            </a:r>
            <a:r>
              <a:rPr lang="en-US" altLang="zh-TW" sz="2000" dirty="0">
                <a:solidFill>
                  <a:srgbClr val="0070C0"/>
                </a:solidFill>
              </a:rPr>
              <a:t>(100,50,0</a:t>
            </a:r>
            <a:r>
              <a:rPr lang="en-US" altLang="zh-TW" sz="2000" dirty="0" smtClean="0">
                <a:solidFill>
                  <a:srgbClr val="0070C0"/>
                </a:solidFill>
              </a:rPr>
              <a:t>) 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200,100,100) (0,100,-100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</a:t>
            </a:r>
            <a:r>
              <a:rPr lang="en-US" altLang="zh-TW" sz="2000" dirty="0">
                <a:solidFill>
                  <a:srgbClr val="0070C0"/>
                </a:solidFill>
              </a:rPr>
              <a:t>(100,100,0)</a:t>
            </a:r>
            <a:endParaRPr lang="en-US" altLang="zh-TW" sz="2000" dirty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7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 bwMode="auto">
          <a:xfrm>
            <a:off x="2880556" y="2684122"/>
            <a:ext cx="1295399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/>
              <a:t>-</a:t>
            </a:r>
            <a:r>
              <a:rPr lang="en-US" altLang="zh-TW" dirty="0" smtClean="0"/>
              <a:t> </a:t>
            </a:r>
            <a:r>
              <a:rPr lang="zh-TW" altLang="en-US" dirty="0" smtClean="0"/>
              <a:t>構圖分割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69</a:t>
            </a:fld>
            <a:endParaRPr lang="en-US" altLang="zh-TW"/>
          </a:p>
        </p:txBody>
      </p:sp>
      <p:sp>
        <p:nvSpPr>
          <p:cNvPr id="31" name="向下箭號 30"/>
          <p:cNvSpPr/>
          <p:nvPr/>
        </p:nvSpPr>
        <p:spPr bwMode="auto">
          <a:xfrm>
            <a:off x="7467600" y="228600"/>
            <a:ext cx="457200" cy="1676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向右箭號 31"/>
          <p:cNvSpPr/>
          <p:nvPr/>
        </p:nvSpPr>
        <p:spPr bwMode="auto">
          <a:xfrm>
            <a:off x="6915970" y="762000"/>
            <a:ext cx="177083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向左箭號 32"/>
          <p:cNvSpPr/>
          <p:nvPr/>
        </p:nvSpPr>
        <p:spPr bwMode="auto">
          <a:xfrm>
            <a:off x="6942294" y="492119"/>
            <a:ext cx="1301161" cy="977847"/>
          </a:xfrm>
          <a:custGeom>
            <a:avLst/>
            <a:gdLst>
              <a:gd name="connsiteX0" fmla="*/ 0 w 1542230"/>
              <a:gd name="connsiteY0" fmla="*/ 263971 h 527942"/>
              <a:gd name="connsiteX1" fmla="*/ 263971 w 1542230"/>
              <a:gd name="connsiteY1" fmla="*/ 0 h 527942"/>
              <a:gd name="connsiteX2" fmla="*/ 263971 w 1542230"/>
              <a:gd name="connsiteY2" fmla="*/ 131986 h 527942"/>
              <a:gd name="connsiteX3" fmla="*/ 1542230 w 1542230"/>
              <a:gd name="connsiteY3" fmla="*/ 131986 h 527942"/>
              <a:gd name="connsiteX4" fmla="*/ 1542230 w 1542230"/>
              <a:gd name="connsiteY4" fmla="*/ 395957 h 527942"/>
              <a:gd name="connsiteX5" fmla="*/ 263971 w 1542230"/>
              <a:gd name="connsiteY5" fmla="*/ 395957 h 527942"/>
              <a:gd name="connsiteX6" fmla="*/ 263971 w 1542230"/>
              <a:gd name="connsiteY6" fmla="*/ 527942 h 527942"/>
              <a:gd name="connsiteX7" fmla="*/ 0 w 1542230"/>
              <a:gd name="connsiteY7" fmla="*/ 263971 h 527942"/>
              <a:gd name="connsiteX0" fmla="*/ 0 w 1542230"/>
              <a:gd name="connsiteY0" fmla="*/ 589185 h 853156"/>
              <a:gd name="connsiteX1" fmla="*/ 263971 w 1542230"/>
              <a:gd name="connsiteY1" fmla="*/ 325214 h 853156"/>
              <a:gd name="connsiteX2" fmla="*/ 263971 w 1542230"/>
              <a:gd name="connsiteY2" fmla="*/ 457200 h 853156"/>
              <a:gd name="connsiteX3" fmla="*/ 1168157 w 1542230"/>
              <a:gd name="connsiteY3" fmla="*/ 0 h 853156"/>
              <a:gd name="connsiteX4" fmla="*/ 1542230 w 1542230"/>
              <a:gd name="connsiteY4" fmla="*/ 721171 h 853156"/>
              <a:gd name="connsiteX5" fmla="*/ 263971 w 1542230"/>
              <a:gd name="connsiteY5" fmla="*/ 721171 h 853156"/>
              <a:gd name="connsiteX6" fmla="*/ 263971 w 1542230"/>
              <a:gd name="connsiteY6" fmla="*/ 853156 h 853156"/>
              <a:gd name="connsiteX7" fmla="*/ 0 w 1542230"/>
              <a:gd name="connsiteY7" fmla="*/ 589185 h 853156"/>
              <a:gd name="connsiteX0" fmla="*/ 0 w 1267910"/>
              <a:gd name="connsiteY0" fmla="*/ 589185 h 853156"/>
              <a:gd name="connsiteX1" fmla="*/ 263971 w 1267910"/>
              <a:gd name="connsiteY1" fmla="*/ 325214 h 853156"/>
              <a:gd name="connsiteX2" fmla="*/ 263971 w 1267910"/>
              <a:gd name="connsiteY2" fmla="*/ 457200 h 853156"/>
              <a:gd name="connsiteX3" fmla="*/ 1168157 w 1267910"/>
              <a:gd name="connsiteY3" fmla="*/ 0 h 853156"/>
              <a:gd name="connsiteX4" fmla="*/ 1267910 w 1267910"/>
              <a:gd name="connsiteY4" fmla="*/ 263971 h 853156"/>
              <a:gd name="connsiteX5" fmla="*/ 263971 w 1267910"/>
              <a:gd name="connsiteY5" fmla="*/ 721171 h 853156"/>
              <a:gd name="connsiteX6" fmla="*/ 263971 w 1267910"/>
              <a:gd name="connsiteY6" fmla="*/ 853156 h 853156"/>
              <a:gd name="connsiteX7" fmla="*/ 0 w 1267910"/>
              <a:gd name="connsiteY7" fmla="*/ 589185 h 853156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263971 w 1267910"/>
              <a:gd name="connsiteY5" fmla="*/ 721171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396975 w 1267910"/>
              <a:gd name="connsiteY5" fmla="*/ 679608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30720 w 1234659"/>
              <a:gd name="connsiteY2" fmla="*/ 457200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46852 w 1234659"/>
              <a:gd name="connsiteY5" fmla="*/ 762736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301161"/>
              <a:gd name="connsiteY0" fmla="*/ 938320 h 977847"/>
              <a:gd name="connsiteX1" fmla="*/ 230720 w 1301161"/>
              <a:gd name="connsiteY1" fmla="*/ 325214 h 977847"/>
              <a:gd name="connsiteX2" fmla="*/ 372036 w 1301161"/>
              <a:gd name="connsiteY2" fmla="*/ 548641 h 977847"/>
              <a:gd name="connsiteX3" fmla="*/ 1134906 w 1301161"/>
              <a:gd name="connsiteY3" fmla="*/ 0 h 977847"/>
              <a:gd name="connsiteX4" fmla="*/ 1301161 w 1301161"/>
              <a:gd name="connsiteY4" fmla="*/ 205782 h 977847"/>
              <a:gd name="connsiteX5" fmla="*/ 446852 w 1301161"/>
              <a:gd name="connsiteY5" fmla="*/ 762736 h 977847"/>
              <a:gd name="connsiteX6" fmla="*/ 563229 w 1301161"/>
              <a:gd name="connsiteY6" fmla="*/ 977847 h 977847"/>
              <a:gd name="connsiteX7" fmla="*/ 0 w 1301161"/>
              <a:gd name="connsiteY7" fmla="*/ 938320 h 97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161" h="977847">
                <a:moveTo>
                  <a:pt x="0" y="938320"/>
                </a:moveTo>
                <a:lnTo>
                  <a:pt x="230720" y="325214"/>
                </a:lnTo>
                <a:lnTo>
                  <a:pt x="372036" y="548641"/>
                </a:lnTo>
                <a:lnTo>
                  <a:pt x="1134906" y="0"/>
                </a:lnTo>
                <a:lnTo>
                  <a:pt x="1301161" y="205782"/>
                </a:lnTo>
                <a:lnTo>
                  <a:pt x="446852" y="762736"/>
                </a:lnTo>
                <a:lnTo>
                  <a:pt x="563229" y="977847"/>
                </a:lnTo>
                <a:lnTo>
                  <a:pt x="0" y="93832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686800" y="8382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X+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712536" y="1771532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Y+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403772" y="125411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Z+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864241" y="2207798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(200,50,100)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864240" y="340729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(200,100,100)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227206" y="220211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(0,50,-100)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171755" y="340729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(0,100,-100)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965137" y="490319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Z=0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335864" y="396652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(100,100,0)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43" name="直線接點 42"/>
          <p:cNvCxnSpPr/>
          <p:nvPr/>
        </p:nvCxnSpPr>
        <p:spPr bwMode="auto">
          <a:xfrm>
            <a:off x="4267200" y="1924167"/>
            <a:ext cx="0" cy="295263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字方塊 43"/>
          <p:cNvSpPr txBox="1"/>
          <p:nvPr/>
        </p:nvSpPr>
        <p:spPr>
          <a:xfrm>
            <a:off x="2455725" y="1693335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(100,50,0)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0" y="5424623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Rect</a:t>
            </a:r>
            <a:r>
              <a:rPr lang="en-US" altLang="zh-TW" dirty="0" smtClean="0"/>
              <a:t> constructed </a:t>
            </a:r>
            <a:r>
              <a:rPr lang="en-US" altLang="zh-TW" dirty="0"/>
              <a:t>by </a:t>
            </a:r>
            <a:r>
              <a:rPr lang="en-US" altLang="zh-TW" sz="2000" dirty="0">
                <a:solidFill>
                  <a:srgbClr val="0070C0"/>
                </a:solidFill>
              </a:rPr>
              <a:t>(100,50,0</a:t>
            </a:r>
            <a:r>
              <a:rPr lang="en-US" altLang="zh-TW" sz="2000" dirty="0" smtClean="0">
                <a:solidFill>
                  <a:srgbClr val="0070C0"/>
                </a:solidFill>
              </a:rPr>
              <a:t>) 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0,50,-100)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(200,50,100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</a:t>
            </a:r>
            <a:r>
              <a:rPr lang="en-US" altLang="zh-TW" sz="2000" dirty="0">
                <a:solidFill>
                  <a:srgbClr val="0070C0"/>
                </a:solidFill>
              </a:rPr>
              <a:t>(100,100,0)</a:t>
            </a:r>
            <a:endParaRPr lang="zh-TW" altLang="en-US" sz="2000" dirty="0">
              <a:solidFill>
                <a:srgbClr val="FF0000"/>
              </a:solidFill>
            </a:endParaRPr>
          </a:p>
          <a:p>
            <a:r>
              <a:rPr lang="en-US" altLang="zh-TW" dirty="0" err="1"/>
              <a:t>Rect</a:t>
            </a:r>
            <a:r>
              <a:rPr lang="en-US" altLang="zh-TW" dirty="0"/>
              <a:t> </a:t>
            </a:r>
            <a:r>
              <a:rPr lang="en-US" altLang="zh-TW" dirty="0" smtClean="0"/>
              <a:t>constructed </a:t>
            </a:r>
            <a:r>
              <a:rPr lang="en-US" altLang="zh-TW" dirty="0"/>
              <a:t>by </a:t>
            </a:r>
            <a:r>
              <a:rPr lang="en-US" altLang="zh-TW" sz="2000" dirty="0">
                <a:solidFill>
                  <a:srgbClr val="0070C0"/>
                </a:solidFill>
              </a:rPr>
              <a:t>(100,50,0</a:t>
            </a:r>
            <a:r>
              <a:rPr lang="en-US" altLang="zh-TW" sz="2000" dirty="0" smtClean="0">
                <a:solidFill>
                  <a:srgbClr val="0070C0"/>
                </a:solidFill>
              </a:rPr>
              <a:t>) 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200,100,100) (0,100,-100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</a:t>
            </a:r>
            <a:r>
              <a:rPr lang="en-US" altLang="zh-TW" sz="2000" dirty="0">
                <a:solidFill>
                  <a:srgbClr val="0070C0"/>
                </a:solidFill>
              </a:rPr>
              <a:t>(100,100,0)</a:t>
            </a:r>
            <a:endParaRPr lang="en-US" altLang="zh-TW" sz="2000" dirty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22" name="矩形 21"/>
          <p:cNvSpPr/>
          <p:nvPr/>
        </p:nvSpPr>
        <p:spPr bwMode="auto">
          <a:xfrm>
            <a:off x="4341245" y="2677557"/>
            <a:ext cx="14145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6" name="橢圓 45"/>
          <p:cNvSpPr/>
          <p:nvPr/>
        </p:nvSpPr>
        <p:spPr bwMode="auto">
          <a:xfrm>
            <a:off x="3915704" y="3396690"/>
            <a:ext cx="660961" cy="684054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5" name="橢圓 44"/>
          <p:cNvSpPr/>
          <p:nvPr/>
        </p:nvSpPr>
        <p:spPr bwMode="auto">
          <a:xfrm>
            <a:off x="3917645" y="2329007"/>
            <a:ext cx="642346" cy="66478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126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>
                <a:latin typeface="標楷體" panose="03000509000000000000" pitchFamily="65" charset="-120"/>
              </a:rPr>
              <a:t>研究動機</a:t>
            </a:r>
            <a:endParaRPr lang="zh-TW" altLang="en-US" sz="2800" dirty="0">
              <a:latin typeface="標楷體" panose="03000509000000000000" pitchFamily="65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574675" y="1333500"/>
            <a:ext cx="7891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3200">
                <a:solidFill>
                  <a:schemeClr val="tx1"/>
                </a:solidFill>
                <a:latin typeface="+mn-lt"/>
                <a:ea typeface="標楷體" pitchFamily="65" charset="-120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標楷體" pitchFamily="65" charset="-120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標楷體" pitchFamily="65" charset="-120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標楷體" pitchFamily="65" charset="-120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400" dirty="0" smtClean="0"/>
              <a:t>營造法式是描述中國傳統建築規範的專書</a:t>
            </a:r>
            <a:endParaRPr lang="en-US" altLang="zh-TW" sz="2400" dirty="0" smtClean="0"/>
          </a:p>
          <a:p>
            <a:r>
              <a:rPr lang="zh-TW" altLang="en-US" sz="2400" kern="0" dirty="0" smtClean="0"/>
              <a:t>第十四卷描述建築各部件的彩畫用色與形制</a:t>
            </a:r>
            <a:endParaRPr lang="en-US" altLang="zh-TW" sz="2400" kern="0" dirty="0" smtClean="0"/>
          </a:p>
          <a:p>
            <a:endParaRPr lang="zh-TW" altLang="en-US" sz="2400" kern="0" dirty="0" smtClean="0"/>
          </a:p>
          <a:p>
            <a:endParaRPr lang="zh-TW" altLang="en-US" kern="0" dirty="0"/>
          </a:p>
        </p:txBody>
      </p:sp>
      <p:grpSp>
        <p:nvGrpSpPr>
          <p:cNvPr id="4" name="群組 3"/>
          <p:cNvGrpSpPr/>
          <p:nvPr/>
        </p:nvGrpSpPr>
        <p:grpSpPr>
          <a:xfrm>
            <a:off x="4419600" y="3200400"/>
            <a:ext cx="4343400" cy="2634087"/>
            <a:chOff x="304800" y="1828800"/>
            <a:chExt cx="8544047" cy="51816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45" r="6446" b="10000"/>
            <a:stretch/>
          </p:blipFill>
          <p:spPr>
            <a:xfrm>
              <a:off x="4520406" y="1828800"/>
              <a:ext cx="4328441" cy="51816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7" t="24444"/>
            <a:stretch/>
          </p:blipFill>
          <p:spPr>
            <a:xfrm>
              <a:off x="304800" y="1828800"/>
              <a:ext cx="4282159" cy="51816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6172200" y="2057400"/>
              <a:ext cx="457200" cy="5334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193971" y="3276600"/>
              <a:ext cx="359229" cy="1371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150429" y="5791200"/>
              <a:ext cx="457200" cy="1143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863317" y="3962400"/>
              <a:ext cx="308883" cy="11811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746171" y="5105400"/>
              <a:ext cx="359229" cy="1371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4038600" y="5943600"/>
              <a:ext cx="359229" cy="10668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657600" y="3733800"/>
              <a:ext cx="359229" cy="1371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298371" y="5105400"/>
              <a:ext cx="359229" cy="1143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2917371" y="4648200"/>
              <a:ext cx="359229" cy="1371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2590800" y="3505200"/>
              <a:ext cx="359229" cy="1371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</p:grpSp>
      <p:pic>
        <p:nvPicPr>
          <p:cNvPr id="19" name="Picture 2" descr="「營造法式 陶本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29" y="3082988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35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 bwMode="auto">
          <a:xfrm>
            <a:off x="609600" y="2892289"/>
            <a:ext cx="1295399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換個角度看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70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1257299" y="2299314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1" name="向下箭號 30"/>
          <p:cNvSpPr/>
          <p:nvPr/>
        </p:nvSpPr>
        <p:spPr bwMode="auto">
          <a:xfrm>
            <a:off x="7467600" y="228600"/>
            <a:ext cx="457200" cy="1676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向右箭號 31"/>
          <p:cNvSpPr/>
          <p:nvPr/>
        </p:nvSpPr>
        <p:spPr bwMode="auto">
          <a:xfrm>
            <a:off x="6915970" y="762000"/>
            <a:ext cx="177083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向左箭號 32"/>
          <p:cNvSpPr/>
          <p:nvPr/>
        </p:nvSpPr>
        <p:spPr bwMode="auto">
          <a:xfrm>
            <a:off x="6942294" y="492119"/>
            <a:ext cx="1301161" cy="977847"/>
          </a:xfrm>
          <a:custGeom>
            <a:avLst/>
            <a:gdLst>
              <a:gd name="connsiteX0" fmla="*/ 0 w 1542230"/>
              <a:gd name="connsiteY0" fmla="*/ 263971 h 527942"/>
              <a:gd name="connsiteX1" fmla="*/ 263971 w 1542230"/>
              <a:gd name="connsiteY1" fmla="*/ 0 h 527942"/>
              <a:gd name="connsiteX2" fmla="*/ 263971 w 1542230"/>
              <a:gd name="connsiteY2" fmla="*/ 131986 h 527942"/>
              <a:gd name="connsiteX3" fmla="*/ 1542230 w 1542230"/>
              <a:gd name="connsiteY3" fmla="*/ 131986 h 527942"/>
              <a:gd name="connsiteX4" fmla="*/ 1542230 w 1542230"/>
              <a:gd name="connsiteY4" fmla="*/ 395957 h 527942"/>
              <a:gd name="connsiteX5" fmla="*/ 263971 w 1542230"/>
              <a:gd name="connsiteY5" fmla="*/ 395957 h 527942"/>
              <a:gd name="connsiteX6" fmla="*/ 263971 w 1542230"/>
              <a:gd name="connsiteY6" fmla="*/ 527942 h 527942"/>
              <a:gd name="connsiteX7" fmla="*/ 0 w 1542230"/>
              <a:gd name="connsiteY7" fmla="*/ 263971 h 527942"/>
              <a:gd name="connsiteX0" fmla="*/ 0 w 1542230"/>
              <a:gd name="connsiteY0" fmla="*/ 589185 h 853156"/>
              <a:gd name="connsiteX1" fmla="*/ 263971 w 1542230"/>
              <a:gd name="connsiteY1" fmla="*/ 325214 h 853156"/>
              <a:gd name="connsiteX2" fmla="*/ 263971 w 1542230"/>
              <a:gd name="connsiteY2" fmla="*/ 457200 h 853156"/>
              <a:gd name="connsiteX3" fmla="*/ 1168157 w 1542230"/>
              <a:gd name="connsiteY3" fmla="*/ 0 h 853156"/>
              <a:gd name="connsiteX4" fmla="*/ 1542230 w 1542230"/>
              <a:gd name="connsiteY4" fmla="*/ 721171 h 853156"/>
              <a:gd name="connsiteX5" fmla="*/ 263971 w 1542230"/>
              <a:gd name="connsiteY5" fmla="*/ 721171 h 853156"/>
              <a:gd name="connsiteX6" fmla="*/ 263971 w 1542230"/>
              <a:gd name="connsiteY6" fmla="*/ 853156 h 853156"/>
              <a:gd name="connsiteX7" fmla="*/ 0 w 1542230"/>
              <a:gd name="connsiteY7" fmla="*/ 589185 h 853156"/>
              <a:gd name="connsiteX0" fmla="*/ 0 w 1267910"/>
              <a:gd name="connsiteY0" fmla="*/ 589185 h 853156"/>
              <a:gd name="connsiteX1" fmla="*/ 263971 w 1267910"/>
              <a:gd name="connsiteY1" fmla="*/ 325214 h 853156"/>
              <a:gd name="connsiteX2" fmla="*/ 263971 w 1267910"/>
              <a:gd name="connsiteY2" fmla="*/ 457200 h 853156"/>
              <a:gd name="connsiteX3" fmla="*/ 1168157 w 1267910"/>
              <a:gd name="connsiteY3" fmla="*/ 0 h 853156"/>
              <a:gd name="connsiteX4" fmla="*/ 1267910 w 1267910"/>
              <a:gd name="connsiteY4" fmla="*/ 263971 h 853156"/>
              <a:gd name="connsiteX5" fmla="*/ 263971 w 1267910"/>
              <a:gd name="connsiteY5" fmla="*/ 721171 h 853156"/>
              <a:gd name="connsiteX6" fmla="*/ 263971 w 1267910"/>
              <a:gd name="connsiteY6" fmla="*/ 853156 h 853156"/>
              <a:gd name="connsiteX7" fmla="*/ 0 w 1267910"/>
              <a:gd name="connsiteY7" fmla="*/ 589185 h 853156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263971 w 1267910"/>
              <a:gd name="connsiteY5" fmla="*/ 721171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396975 w 1267910"/>
              <a:gd name="connsiteY5" fmla="*/ 679608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30720 w 1234659"/>
              <a:gd name="connsiteY2" fmla="*/ 457200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46852 w 1234659"/>
              <a:gd name="connsiteY5" fmla="*/ 762736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301161"/>
              <a:gd name="connsiteY0" fmla="*/ 938320 h 977847"/>
              <a:gd name="connsiteX1" fmla="*/ 230720 w 1301161"/>
              <a:gd name="connsiteY1" fmla="*/ 325214 h 977847"/>
              <a:gd name="connsiteX2" fmla="*/ 372036 w 1301161"/>
              <a:gd name="connsiteY2" fmla="*/ 548641 h 977847"/>
              <a:gd name="connsiteX3" fmla="*/ 1134906 w 1301161"/>
              <a:gd name="connsiteY3" fmla="*/ 0 h 977847"/>
              <a:gd name="connsiteX4" fmla="*/ 1301161 w 1301161"/>
              <a:gd name="connsiteY4" fmla="*/ 205782 h 977847"/>
              <a:gd name="connsiteX5" fmla="*/ 446852 w 1301161"/>
              <a:gd name="connsiteY5" fmla="*/ 762736 h 977847"/>
              <a:gd name="connsiteX6" fmla="*/ 563229 w 1301161"/>
              <a:gd name="connsiteY6" fmla="*/ 977847 h 977847"/>
              <a:gd name="connsiteX7" fmla="*/ 0 w 1301161"/>
              <a:gd name="connsiteY7" fmla="*/ 938320 h 97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161" h="977847">
                <a:moveTo>
                  <a:pt x="0" y="938320"/>
                </a:moveTo>
                <a:lnTo>
                  <a:pt x="230720" y="325214"/>
                </a:lnTo>
                <a:lnTo>
                  <a:pt x="372036" y="548641"/>
                </a:lnTo>
                <a:lnTo>
                  <a:pt x="1134906" y="0"/>
                </a:lnTo>
                <a:lnTo>
                  <a:pt x="1301161" y="205782"/>
                </a:lnTo>
                <a:lnTo>
                  <a:pt x="446852" y="762736"/>
                </a:lnTo>
                <a:lnTo>
                  <a:pt x="563229" y="977847"/>
                </a:lnTo>
                <a:lnTo>
                  <a:pt x="0" y="93832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686800" y="8382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X+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712536" y="1771532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Y+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403772" y="125411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Z+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 bwMode="auto">
          <a:xfrm>
            <a:off x="1942406" y="2892289"/>
            <a:ext cx="14145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0" name="矩形 39"/>
          <p:cNvSpPr/>
          <p:nvPr/>
        </p:nvSpPr>
        <p:spPr bwMode="auto">
          <a:xfrm rot="19442540">
            <a:off x="4632073" y="3796904"/>
            <a:ext cx="311318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163588" y="2732411"/>
            <a:ext cx="3111732" cy="2718262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2213957"/>
              <a:gd name="connsiteY0" fmla="*/ 0 h 2743200"/>
              <a:gd name="connsiteX1" fmla="*/ 1524000 w 2213957"/>
              <a:gd name="connsiteY1" fmla="*/ 0 h 2743200"/>
              <a:gd name="connsiteX2" fmla="*/ 2213957 w 2213957"/>
              <a:gd name="connsiteY2" fmla="*/ 1587731 h 2743200"/>
              <a:gd name="connsiteX3" fmla="*/ 0 w 2213957"/>
              <a:gd name="connsiteY3" fmla="*/ 2743200 h 2743200"/>
              <a:gd name="connsiteX4" fmla="*/ 0 w 2213957"/>
              <a:gd name="connsiteY4" fmla="*/ 0 h 2743200"/>
              <a:gd name="connsiteX0" fmla="*/ 0 w 2213957"/>
              <a:gd name="connsiteY0" fmla="*/ 0 h 2219498"/>
              <a:gd name="connsiteX1" fmla="*/ 1524000 w 2213957"/>
              <a:gd name="connsiteY1" fmla="*/ 0 h 2219498"/>
              <a:gd name="connsiteX2" fmla="*/ 2213957 w 2213957"/>
              <a:gd name="connsiteY2" fmla="*/ 1587731 h 2219498"/>
              <a:gd name="connsiteX3" fmla="*/ 1130531 w 2213957"/>
              <a:gd name="connsiteY3" fmla="*/ 2219498 h 2219498"/>
              <a:gd name="connsiteX4" fmla="*/ 0 w 2213957"/>
              <a:gd name="connsiteY4" fmla="*/ 0 h 2219498"/>
              <a:gd name="connsiteX0" fmla="*/ 0 w 2571404"/>
              <a:gd name="connsiteY0" fmla="*/ 623455 h 2219498"/>
              <a:gd name="connsiteX1" fmla="*/ 1881447 w 2571404"/>
              <a:gd name="connsiteY1" fmla="*/ 0 h 2219498"/>
              <a:gd name="connsiteX2" fmla="*/ 2571404 w 2571404"/>
              <a:gd name="connsiteY2" fmla="*/ 1587731 h 2219498"/>
              <a:gd name="connsiteX3" fmla="*/ 1487978 w 2571404"/>
              <a:gd name="connsiteY3" fmla="*/ 2219498 h 2219498"/>
              <a:gd name="connsiteX4" fmla="*/ 0 w 2571404"/>
              <a:gd name="connsiteY4" fmla="*/ 623455 h 2219498"/>
              <a:gd name="connsiteX0" fmla="*/ 0 w 2571404"/>
              <a:gd name="connsiteY0" fmla="*/ 1105593 h 2701636"/>
              <a:gd name="connsiteX1" fmla="*/ 135774 w 2571404"/>
              <a:gd name="connsiteY1" fmla="*/ 0 h 2701636"/>
              <a:gd name="connsiteX2" fmla="*/ 2571404 w 2571404"/>
              <a:gd name="connsiteY2" fmla="*/ 2069869 h 2701636"/>
              <a:gd name="connsiteX3" fmla="*/ 1487978 w 2571404"/>
              <a:gd name="connsiteY3" fmla="*/ 2701636 h 2701636"/>
              <a:gd name="connsiteX4" fmla="*/ 0 w 2571404"/>
              <a:gd name="connsiteY4" fmla="*/ 1105593 h 2701636"/>
              <a:gd name="connsiteX0" fmla="*/ 0 w 3178233"/>
              <a:gd name="connsiteY0" fmla="*/ 515389 h 2701636"/>
              <a:gd name="connsiteX1" fmla="*/ 742603 w 3178233"/>
              <a:gd name="connsiteY1" fmla="*/ 0 h 2701636"/>
              <a:gd name="connsiteX2" fmla="*/ 3178233 w 3178233"/>
              <a:gd name="connsiteY2" fmla="*/ 2069869 h 2701636"/>
              <a:gd name="connsiteX3" fmla="*/ 2094807 w 3178233"/>
              <a:gd name="connsiteY3" fmla="*/ 2701636 h 2701636"/>
              <a:gd name="connsiteX4" fmla="*/ 0 w 3178233"/>
              <a:gd name="connsiteY4" fmla="*/ 515389 h 2701636"/>
              <a:gd name="connsiteX0" fmla="*/ 0 w 3178233"/>
              <a:gd name="connsiteY0" fmla="*/ 515389 h 2992582"/>
              <a:gd name="connsiteX1" fmla="*/ 742603 w 3178233"/>
              <a:gd name="connsiteY1" fmla="*/ 0 h 2992582"/>
              <a:gd name="connsiteX2" fmla="*/ 3178233 w 3178233"/>
              <a:gd name="connsiteY2" fmla="*/ 2069869 h 2992582"/>
              <a:gd name="connsiteX3" fmla="*/ 1911927 w 3178233"/>
              <a:gd name="connsiteY3" fmla="*/ 2992582 h 2992582"/>
              <a:gd name="connsiteX4" fmla="*/ 0 w 3178233"/>
              <a:gd name="connsiteY4" fmla="*/ 515389 h 2992582"/>
              <a:gd name="connsiteX0" fmla="*/ 0 w 3369426"/>
              <a:gd name="connsiteY0" fmla="*/ 631768 h 2992582"/>
              <a:gd name="connsiteX1" fmla="*/ 933796 w 3369426"/>
              <a:gd name="connsiteY1" fmla="*/ 0 h 2992582"/>
              <a:gd name="connsiteX2" fmla="*/ 3369426 w 3369426"/>
              <a:gd name="connsiteY2" fmla="*/ 2069869 h 2992582"/>
              <a:gd name="connsiteX3" fmla="*/ 2103120 w 3369426"/>
              <a:gd name="connsiteY3" fmla="*/ 2992582 h 2992582"/>
              <a:gd name="connsiteX4" fmla="*/ 0 w 3369426"/>
              <a:gd name="connsiteY4" fmla="*/ 631768 h 2992582"/>
              <a:gd name="connsiteX0" fmla="*/ 0 w 3369426"/>
              <a:gd name="connsiteY0" fmla="*/ 689957 h 3050771"/>
              <a:gd name="connsiteX1" fmla="*/ 1141615 w 3369426"/>
              <a:gd name="connsiteY1" fmla="*/ 0 h 3050771"/>
              <a:gd name="connsiteX2" fmla="*/ 3369426 w 3369426"/>
              <a:gd name="connsiteY2" fmla="*/ 2128058 h 3050771"/>
              <a:gd name="connsiteX3" fmla="*/ 2103120 w 3369426"/>
              <a:gd name="connsiteY3" fmla="*/ 3050771 h 3050771"/>
              <a:gd name="connsiteX4" fmla="*/ 0 w 3369426"/>
              <a:gd name="connsiteY4" fmla="*/ 689957 h 3050771"/>
              <a:gd name="connsiteX0" fmla="*/ 0 w 3111732"/>
              <a:gd name="connsiteY0" fmla="*/ 964277 h 3050771"/>
              <a:gd name="connsiteX1" fmla="*/ 883921 w 3111732"/>
              <a:gd name="connsiteY1" fmla="*/ 0 h 3050771"/>
              <a:gd name="connsiteX2" fmla="*/ 3111732 w 3111732"/>
              <a:gd name="connsiteY2" fmla="*/ 2128058 h 3050771"/>
              <a:gd name="connsiteX3" fmla="*/ 1845426 w 3111732"/>
              <a:gd name="connsiteY3" fmla="*/ 3050771 h 3050771"/>
              <a:gd name="connsiteX4" fmla="*/ 0 w 3111732"/>
              <a:gd name="connsiteY4" fmla="*/ 964277 h 3050771"/>
              <a:gd name="connsiteX0" fmla="*/ 0 w 3111732"/>
              <a:gd name="connsiteY0" fmla="*/ 906088 h 2992582"/>
              <a:gd name="connsiteX1" fmla="*/ 967048 w 3111732"/>
              <a:gd name="connsiteY1" fmla="*/ 0 h 2992582"/>
              <a:gd name="connsiteX2" fmla="*/ 3111732 w 3111732"/>
              <a:gd name="connsiteY2" fmla="*/ 2069869 h 2992582"/>
              <a:gd name="connsiteX3" fmla="*/ 1845426 w 3111732"/>
              <a:gd name="connsiteY3" fmla="*/ 2992582 h 2992582"/>
              <a:gd name="connsiteX4" fmla="*/ 0 w 3111732"/>
              <a:gd name="connsiteY4" fmla="*/ 906088 h 2992582"/>
              <a:gd name="connsiteX0" fmla="*/ 0 w 3111732"/>
              <a:gd name="connsiteY0" fmla="*/ 631768 h 2718262"/>
              <a:gd name="connsiteX1" fmla="*/ 1216429 w 3111732"/>
              <a:gd name="connsiteY1" fmla="*/ 0 h 2718262"/>
              <a:gd name="connsiteX2" fmla="*/ 3111732 w 3111732"/>
              <a:gd name="connsiteY2" fmla="*/ 1795549 h 2718262"/>
              <a:gd name="connsiteX3" fmla="*/ 1845426 w 3111732"/>
              <a:gd name="connsiteY3" fmla="*/ 2718262 h 2718262"/>
              <a:gd name="connsiteX4" fmla="*/ 0 w 3111732"/>
              <a:gd name="connsiteY4" fmla="*/ 631768 h 271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732" h="2718262">
                <a:moveTo>
                  <a:pt x="0" y="631768"/>
                </a:moveTo>
                <a:lnTo>
                  <a:pt x="1216429" y="0"/>
                </a:lnTo>
                <a:lnTo>
                  <a:pt x="3111732" y="1795549"/>
                </a:lnTo>
                <a:lnTo>
                  <a:pt x="1845426" y="2718262"/>
                </a:lnTo>
                <a:lnTo>
                  <a:pt x="0" y="6317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2" name="矩形 41"/>
          <p:cNvSpPr/>
          <p:nvPr/>
        </p:nvSpPr>
        <p:spPr bwMode="auto">
          <a:xfrm rot="19259057">
            <a:off x="6386745" y="2245244"/>
            <a:ext cx="14145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" name="弧形向右箭號 4"/>
          <p:cNvSpPr/>
          <p:nvPr/>
        </p:nvSpPr>
        <p:spPr bwMode="auto">
          <a:xfrm rot="18843358">
            <a:off x="3736941" y="3515974"/>
            <a:ext cx="740524" cy="1066800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00600" y="601980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Layer0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7154691" y="5515503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Layer1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8012059" y="2861729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Layer2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72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 bwMode="auto">
          <a:xfrm>
            <a:off x="5033356" y="2940326"/>
            <a:ext cx="1295399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結果比較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71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5681055" y="2347351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366162" y="2940326"/>
            <a:ext cx="14145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057400" y="57759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原圖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1028701" y="2940326"/>
            <a:ext cx="2747356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1676400" y="2347351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172200" y="56835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7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72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738" y="1219200"/>
            <a:ext cx="8001000" cy="5029200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</a:rPr>
              <a:t>導論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</a:rPr>
              <a:t>彩畫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分類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相關研究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4000" dirty="0" smtClean="0">
                <a:solidFill>
                  <a:srgbClr val="EEF25C"/>
                </a:solidFill>
                <a:cs typeface="Times New Roman" pitchFamily="18" charset="0"/>
              </a:rPr>
              <a:t>向量圖形</a:t>
            </a:r>
            <a:r>
              <a:rPr lang="zh-TW" altLang="en-US" sz="4000" dirty="0">
                <a:solidFill>
                  <a:srgbClr val="EEF25C"/>
                </a:solidFill>
              </a:rPr>
              <a:t>交織與穿透</a:t>
            </a:r>
            <a:r>
              <a:rPr lang="zh-TW" altLang="en-US" sz="4000" dirty="0" smtClean="0">
                <a:solidFill>
                  <a:srgbClr val="EEF25C"/>
                </a:solidFill>
              </a:rPr>
              <a:t>編輯</a:t>
            </a:r>
            <a:endParaRPr lang="en-US" altLang="zh-TW" sz="40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cs typeface="Times New Roman" pitchFamily="18" charset="0"/>
              </a:rPr>
              <a:t>研究目的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系統介面圖樣繪製</a:t>
            </a:r>
            <a:r>
              <a:rPr lang="zh-TW" altLang="en-US" sz="2400" dirty="0" smtClean="0">
                <a:cs typeface="Times New Roman" pitchFamily="18" charset="0"/>
              </a:rPr>
              <a:t>操作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solidFill>
                  <a:srgbClr val="F9F9F9"/>
                </a:solidFill>
                <a:cs typeface="Times New Roman" pitchFamily="18" charset="0"/>
              </a:rPr>
              <a:t>交織</a:t>
            </a:r>
            <a:r>
              <a:rPr lang="zh-TW" altLang="en-US" sz="2400" dirty="0">
                <a:solidFill>
                  <a:srgbClr val="F9F9F9"/>
                </a:solidFill>
                <a:cs typeface="Times New Roman" pitchFamily="18" charset="0"/>
              </a:rPr>
              <a:t>層級處理與</a:t>
            </a:r>
            <a:r>
              <a:rPr lang="en-US" altLang="zh-TW" sz="2400" dirty="0">
                <a:solidFill>
                  <a:srgbClr val="F9F9F9"/>
                </a:solidFill>
                <a:cs typeface="Times New Roman" pitchFamily="18" charset="0"/>
              </a:rPr>
              <a:t>Z </a:t>
            </a:r>
            <a:r>
              <a:rPr lang="zh-TW" altLang="en-US" sz="2400" dirty="0">
                <a:solidFill>
                  <a:srgbClr val="F9F9F9"/>
                </a:solidFill>
                <a:cs typeface="Times New Roman" pitchFamily="18" charset="0"/>
              </a:rPr>
              <a:t>值賦予</a:t>
            </a:r>
            <a:endParaRPr lang="en-US" altLang="zh-TW" sz="2400" dirty="0" smtClean="0">
              <a:solidFill>
                <a:srgbClr val="F9F9F9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solidFill>
                  <a:srgbClr val="EEF25C"/>
                </a:solidFill>
                <a:cs typeface="Times New Roman" pitchFamily="18" charset="0"/>
              </a:rPr>
              <a:t>重複產生規則調整</a:t>
            </a:r>
            <a:endParaRPr lang="en-US" altLang="zh-TW" sz="2400" dirty="0">
              <a:solidFill>
                <a:srgbClr val="EEF25C"/>
              </a:solidFill>
              <a:cs typeface="Times New Roman" pitchFamily="18" charset="0"/>
            </a:endParaRPr>
          </a:p>
          <a:p>
            <a:r>
              <a:rPr lang="zh-TW" altLang="en-US" sz="2400" dirty="0" smtClean="0">
                <a:cs typeface="Times New Roman" pitchFamily="18" charset="0"/>
              </a:rPr>
              <a:t>結果與討論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>
                <a:cs typeface="Times New Roman" pitchFamily="18" charset="0"/>
              </a:rPr>
              <a:t>結論</a:t>
            </a:r>
            <a:endParaRPr lang="en-US" altLang="zh-TW" sz="24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6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重複產生規則調整</a:t>
            </a:r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系統本身目的之一在於處理重複圖樣的生成</a:t>
            </a:r>
            <a:endParaRPr lang="en-US" altLang="zh-TW" dirty="0" smtClean="0"/>
          </a:p>
          <a:p>
            <a:r>
              <a:rPr lang="zh-TW" altLang="en-US" dirty="0" smtClean="0"/>
              <a:t>提供重複生成時採用的規則供使用者調整</a:t>
            </a:r>
            <a:endParaRPr lang="en-US" altLang="zh-TW" dirty="0" smtClean="0"/>
          </a:p>
          <a:p>
            <a:r>
              <a:rPr lang="zh-TW" altLang="en-US" dirty="0" smtClean="0"/>
              <a:t>套用重複產生規則後，系統會利用基本構件依規則產生結果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66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羅地龜文碾玉</a:t>
            </a:r>
            <a:r>
              <a:rPr lang="zh-TW" altLang="en-US" dirty="0" smtClean="0"/>
              <a:t>裝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74</a:t>
            </a:fld>
            <a:endParaRPr lang="en-US" altLang="zh-TW"/>
          </a:p>
        </p:txBody>
      </p:sp>
      <p:sp>
        <p:nvSpPr>
          <p:cNvPr id="6" name="文字方塊 5"/>
          <p:cNvSpPr txBox="1"/>
          <p:nvPr/>
        </p:nvSpPr>
        <p:spPr>
          <a:xfrm>
            <a:off x="6497782" y="-87362"/>
            <a:ext cx="1930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每個構件：</a:t>
            </a:r>
            <a:endParaRPr lang="en-US" altLang="zh-TW" dirty="0" smtClean="0">
              <a:latin typeface="+mn-ea"/>
              <a:ea typeface="+mn-ea"/>
            </a:endParaRPr>
          </a:p>
          <a:p>
            <a:r>
              <a:rPr lang="zh-TW" altLang="en-US" dirty="0" smtClean="0">
                <a:latin typeface="+mn-ea"/>
                <a:ea typeface="+mn-ea"/>
              </a:rPr>
              <a:t>向右移動</a:t>
            </a:r>
            <a:r>
              <a:rPr lang="en-US" altLang="zh-TW" dirty="0" smtClean="0">
                <a:latin typeface="+mn-ea"/>
                <a:ea typeface="+mn-ea"/>
              </a:rPr>
              <a:t>500</a:t>
            </a:r>
          </a:p>
          <a:p>
            <a:r>
              <a:rPr lang="zh-TW" altLang="en-US" dirty="0" smtClean="0">
                <a:latin typeface="+mn-ea"/>
                <a:ea typeface="+mn-ea"/>
              </a:rPr>
              <a:t>向下移動</a:t>
            </a:r>
            <a:r>
              <a:rPr lang="en-US" altLang="zh-TW" dirty="0" smtClean="0">
                <a:latin typeface="+mn-ea"/>
                <a:ea typeface="+mn-ea"/>
              </a:rPr>
              <a:t>500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41" y="2133600"/>
            <a:ext cx="8116268" cy="40311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517041" y="2133600"/>
            <a:ext cx="1997559" cy="1981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91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羅地龜文碾玉</a:t>
            </a:r>
            <a:r>
              <a:rPr lang="zh-TW" altLang="en-US" dirty="0" smtClean="0"/>
              <a:t>裝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75</a:t>
            </a:fld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6400800" y="0"/>
            <a:ext cx="2388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每個構件：</a:t>
            </a:r>
            <a:endParaRPr lang="en-US" altLang="zh-TW" dirty="0" smtClean="0">
              <a:latin typeface="+mn-ea"/>
              <a:ea typeface="+mn-ea"/>
            </a:endParaRPr>
          </a:p>
          <a:p>
            <a:r>
              <a:rPr lang="zh-TW" altLang="en-US" dirty="0" smtClean="0">
                <a:latin typeface="+mn-ea"/>
                <a:ea typeface="+mn-ea"/>
              </a:rPr>
              <a:t>向右移動</a:t>
            </a:r>
            <a:r>
              <a:rPr lang="en-US" altLang="zh-TW" dirty="0" smtClean="0">
                <a:latin typeface="+mn-ea"/>
                <a:ea typeface="+mn-ea"/>
              </a:rPr>
              <a:t>500</a:t>
            </a:r>
          </a:p>
          <a:p>
            <a:r>
              <a:rPr lang="zh-TW" altLang="en-US" dirty="0" smtClean="0">
                <a:latin typeface="+mn-ea"/>
                <a:ea typeface="+mn-ea"/>
              </a:rPr>
              <a:t>向下移動</a:t>
            </a:r>
            <a:r>
              <a:rPr lang="en-US" altLang="zh-TW" dirty="0">
                <a:latin typeface="+mn-ea"/>
                <a:ea typeface="+mn-ea"/>
              </a:rPr>
              <a:t>5</a:t>
            </a:r>
            <a:r>
              <a:rPr lang="en-US" altLang="zh-TW" dirty="0" smtClean="0">
                <a:latin typeface="+mn-ea"/>
                <a:ea typeface="+mn-ea"/>
              </a:rPr>
              <a:t>00</a:t>
            </a:r>
          </a:p>
          <a:p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 smtClean="0">
                <a:latin typeface="+mn-ea"/>
                <a:ea typeface="+mn-ea"/>
              </a:rPr>
              <a:t>做為下一行</a:t>
            </a:r>
            <a:r>
              <a:rPr lang="en-US" altLang="zh-TW" dirty="0" smtClean="0">
                <a:latin typeface="+mn-ea"/>
                <a:ea typeface="+mn-ea"/>
              </a:rPr>
              <a:t>X</a:t>
            </a:r>
            <a:r>
              <a:rPr lang="zh-TW" altLang="en-US" dirty="0" smtClean="0">
                <a:latin typeface="+mn-ea"/>
                <a:ea typeface="+mn-ea"/>
              </a:rPr>
              <a:t>的</a:t>
            </a:r>
            <a:endParaRPr lang="en-US" altLang="zh-TW" dirty="0" smtClean="0">
              <a:latin typeface="+mn-ea"/>
              <a:ea typeface="+mn-ea"/>
            </a:endParaRPr>
          </a:p>
          <a:p>
            <a:r>
              <a:rPr lang="en-US" altLang="zh-TW" dirty="0" smtClean="0">
                <a:latin typeface="+mn-ea"/>
                <a:ea typeface="+mn-ea"/>
              </a:rPr>
              <a:t>Y</a:t>
            </a:r>
            <a:r>
              <a:rPr lang="zh-TW" altLang="en-US" dirty="0" smtClean="0">
                <a:latin typeface="+mn-ea"/>
                <a:ea typeface="+mn-ea"/>
              </a:rPr>
              <a:t>方向偏移</a:t>
            </a:r>
            <a:r>
              <a:rPr lang="en-US" altLang="zh-TW" dirty="0" smtClean="0">
                <a:latin typeface="+mn-ea"/>
                <a:ea typeface="+mn-ea"/>
              </a:rPr>
              <a:t>250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2336114"/>
            <a:ext cx="8039401" cy="39997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584373" y="2300011"/>
            <a:ext cx="1997559" cy="1981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64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76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>
                <a:latin typeface="標楷體" panose="03000509000000000000" pitchFamily="65" charset="-120"/>
              </a:rPr>
              <a:t>導論</a:t>
            </a:r>
            <a:endParaRPr lang="en-US" altLang="zh-TW" sz="2800" dirty="0"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相關研究</a:t>
            </a:r>
            <a:endParaRPr lang="en-US" altLang="zh-TW" sz="2800" dirty="0" smtClean="0"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cs typeface="Times New Roman" pitchFamily="18" charset="0"/>
              </a:rPr>
              <a:t>彩畫分</a:t>
            </a:r>
            <a:r>
              <a:rPr lang="zh-TW" altLang="en-US" sz="2800" dirty="0">
                <a:latin typeface="標楷體" panose="03000509000000000000" pitchFamily="65" charset="-120"/>
                <a:cs typeface="Times New Roman" pitchFamily="18" charset="0"/>
              </a:rPr>
              <a:t>類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向量</a:t>
            </a:r>
            <a:r>
              <a:rPr lang="zh-TW" altLang="en-US" sz="2800" dirty="0">
                <a:cs typeface="Times New Roman" pitchFamily="18" charset="0"/>
              </a:rPr>
              <a:t>圖形交織與穿透</a:t>
            </a:r>
            <a:r>
              <a:rPr lang="zh-TW" altLang="en-US" sz="2800" dirty="0" smtClean="0">
                <a:cs typeface="Times New Roman" pitchFamily="18" charset="0"/>
              </a:rPr>
              <a:t>編輯</a:t>
            </a:r>
            <a:endParaRPr lang="en-US" altLang="zh-TW" sz="2800" dirty="0" smtClean="0">
              <a:solidFill>
                <a:schemeClr val="accent1"/>
              </a:solidFill>
              <a:cs typeface="Times New Roman" pitchFamily="18" charset="0"/>
            </a:endParaRPr>
          </a:p>
          <a:p>
            <a:r>
              <a:rPr lang="zh-TW" altLang="en-US" sz="2800" dirty="0" smtClean="0">
                <a:solidFill>
                  <a:srgbClr val="EEF25C"/>
                </a:solidFill>
                <a:cs typeface="Times New Roman" pitchFamily="18" charset="0"/>
              </a:rPr>
              <a:t>結果與討論</a:t>
            </a:r>
            <a:endParaRPr lang="en-US" altLang="zh-TW" sz="28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r>
              <a:rPr lang="zh-TW" altLang="en-US" sz="2800" dirty="0">
                <a:cs typeface="Times New Roman" pitchFamily="18" charset="0"/>
              </a:rPr>
              <a:t>結論</a:t>
            </a:r>
            <a:endParaRPr lang="en-US" altLang="zh-TW" sz="28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2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羅地龜</a:t>
            </a:r>
            <a:r>
              <a:rPr lang="zh-TW" altLang="en-US" dirty="0" smtClean="0"/>
              <a:t>文五彩偏裝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77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1431099"/>
            <a:ext cx="5734050" cy="546292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00800" y="0"/>
            <a:ext cx="2388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每個構件：</a:t>
            </a:r>
            <a:endParaRPr lang="en-US" altLang="zh-TW" dirty="0" smtClean="0"/>
          </a:p>
          <a:p>
            <a:r>
              <a:rPr lang="zh-TW" altLang="en-US" dirty="0" smtClean="0"/>
              <a:t>向右移動</a:t>
            </a:r>
            <a:r>
              <a:rPr lang="en-US" altLang="zh-TW" dirty="0" smtClean="0"/>
              <a:t>1000</a:t>
            </a:r>
          </a:p>
          <a:p>
            <a:r>
              <a:rPr lang="zh-TW" altLang="en-US" dirty="0" smtClean="0"/>
              <a:t>向下移動</a:t>
            </a:r>
            <a:r>
              <a:rPr lang="en-US" altLang="zh-TW" dirty="0" smtClean="0"/>
              <a:t>750</a:t>
            </a:r>
          </a:p>
          <a:p>
            <a:endParaRPr lang="en-US" altLang="zh-TW" dirty="0"/>
          </a:p>
          <a:p>
            <a:r>
              <a:rPr lang="zh-TW" altLang="en-US" dirty="0" smtClean="0">
                <a:solidFill>
                  <a:srgbClr val="FF0000"/>
                </a:solidFill>
              </a:rPr>
              <a:t>做為下一行</a:t>
            </a:r>
            <a:r>
              <a:rPr lang="en-US" altLang="zh-TW" dirty="0" smtClean="0">
                <a:solidFill>
                  <a:srgbClr val="FF0000"/>
                </a:solidFill>
              </a:rPr>
              <a:t>X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Y</a:t>
            </a:r>
            <a:r>
              <a:rPr lang="zh-TW" altLang="en-US" dirty="0" smtClean="0">
                <a:solidFill>
                  <a:srgbClr val="FF0000"/>
                </a:solidFill>
              </a:rPr>
              <a:t>方向偏移</a:t>
            </a:r>
            <a:r>
              <a:rPr lang="en-US" altLang="zh-TW" dirty="0" smtClean="0">
                <a:solidFill>
                  <a:srgbClr val="FF0000"/>
                </a:solidFill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3819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羅地龜文五彩偏裝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78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656"/>
            <a:ext cx="9144000" cy="30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4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79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圖樣產生流程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58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左圖為華文一品的海石榴花，右圖為瑣文二品的簟文。可以從圖中結構明顯</a:t>
            </a:r>
            <a:r>
              <a:rPr lang="zh-TW" altLang="en-US" sz="2400" dirty="0" smtClean="0"/>
              <a:t>看出</a:t>
            </a:r>
            <a:r>
              <a:rPr lang="zh-TW" altLang="en-US" sz="2400" dirty="0"/>
              <a:t>兩者構成方式的</a:t>
            </a:r>
            <a:r>
              <a:rPr lang="zh-TW" altLang="en-US" sz="2400" dirty="0" smtClean="0"/>
              <a:t>不同：華文</a:t>
            </a:r>
            <a:r>
              <a:rPr lang="zh-TW" altLang="en-US" sz="2400" dirty="0"/>
              <a:t>的</a:t>
            </a:r>
            <a:r>
              <a:rPr lang="zh-TW" altLang="en-US" sz="2400" dirty="0">
                <a:solidFill>
                  <a:srgbClr val="FF0000"/>
                </a:solidFill>
              </a:rPr>
              <a:t>隨機生成</a:t>
            </a:r>
            <a:r>
              <a:rPr lang="zh-TW" altLang="en-US" sz="2400" dirty="0"/>
              <a:t>，瑣文的</a:t>
            </a:r>
            <a:r>
              <a:rPr lang="zh-TW" altLang="en-US" sz="2400" dirty="0">
                <a:solidFill>
                  <a:srgbClr val="FF0000"/>
                </a:solidFill>
              </a:rPr>
              <a:t>重複填滿</a:t>
            </a:r>
            <a:r>
              <a:rPr lang="zh-TW" altLang="en-US" sz="2400" dirty="0"/>
              <a:t>，造就了風格迥異的圖樣。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研究動機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3" y="3131833"/>
            <a:ext cx="8209583" cy="143253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084281" y="48006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華文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19800" y="48006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瑣</a:t>
            </a:r>
            <a:r>
              <a:rPr lang="zh-TW" altLang="en-US" dirty="0" smtClean="0">
                <a:latin typeface="+mn-ea"/>
                <a:ea typeface="+mn-ea"/>
              </a:rPr>
              <a:t>文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12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80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圖對</a:t>
            </a:r>
            <a:r>
              <a:rPr lang="zh-TW" altLang="en-US" dirty="0"/>
              <a:t>照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3332" y="23567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系</a:t>
            </a:r>
            <a:r>
              <a:rPr lang="zh-TW" altLang="en-US">
                <a:latin typeface="+mn-ea"/>
                <a:ea typeface="+mn-ea"/>
              </a:rPr>
              <a:t>統</a:t>
            </a:r>
            <a:r>
              <a:rPr lang="zh-TW" altLang="en-US" smtClean="0">
                <a:latin typeface="+mn-ea"/>
                <a:ea typeface="+mn-ea"/>
              </a:rPr>
              <a:t>生成</a:t>
            </a:r>
            <a:endParaRPr lang="zh-TW" altLang="en-US">
              <a:latin typeface="+mn-ea"/>
              <a:ea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1109" y="50317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原圖</a:t>
            </a:r>
            <a:endParaRPr lang="zh-TW" altLang="en-US">
              <a:latin typeface="+mn-ea"/>
              <a:ea typeface="+mn-ea"/>
            </a:endParaRPr>
          </a:p>
        </p:txBody>
      </p:sp>
      <p:pic>
        <p:nvPicPr>
          <p:cNvPr id="10" name="Picture 2" descr="C:\Users\Iya\Desktop\羅地龜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4226541"/>
            <a:ext cx="5867397" cy="1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600200"/>
            <a:ext cx="5486399" cy="207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0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81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六出龜文生成結果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3332" y="23567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系</a:t>
            </a:r>
            <a:r>
              <a:rPr lang="zh-TW" altLang="en-US">
                <a:latin typeface="+mn-ea"/>
                <a:ea typeface="+mn-ea"/>
              </a:rPr>
              <a:t>統</a:t>
            </a:r>
            <a:r>
              <a:rPr lang="zh-TW" altLang="en-US" smtClean="0">
                <a:latin typeface="+mn-ea"/>
                <a:ea typeface="+mn-ea"/>
              </a:rPr>
              <a:t>生成</a:t>
            </a:r>
            <a:endParaRPr lang="zh-TW" altLang="en-US">
              <a:latin typeface="+mn-ea"/>
              <a:ea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1109" y="50317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原圖</a:t>
            </a:r>
            <a:endParaRPr lang="zh-TW" altLang="en-US">
              <a:latin typeface="+mn-ea"/>
              <a:ea typeface="+mn-ea"/>
            </a:endParaRPr>
          </a:p>
        </p:txBody>
      </p:sp>
      <p:pic>
        <p:nvPicPr>
          <p:cNvPr id="10" name="Picture 2" descr="C:\Users\Iya\Desktop\六出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43400"/>
            <a:ext cx="6035340" cy="1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578016"/>
              </p:ext>
            </p:extLst>
          </p:nvPr>
        </p:nvGraphicFramePr>
        <p:xfrm>
          <a:off x="2743200" y="1860728"/>
          <a:ext cx="5422600" cy="19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Image" r:id="rId4" imgW="7047360" imgH="2488680" progId="Photoshop.Image.12">
                  <p:embed/>
                </p:oleObj>
              </mc:Choice>
              <mc:Fallback>
                <p:oleObj name="Image" r:id="rId4" imgW="7047360" imgH="2488680" progId="Photoshop.Image.12">
                  <p:embed/>
                  <p:pic>
                    <p:nvPicPr>
                      <p:cNvPr id="11" name="物件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1860728"/>
                        <a:ext cx="5422600" cy="19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2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82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交腳龜文生成結果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3332" y="23567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系</a:t>
            </a:r>
            <a:r>
              <a:rPr lang="zh-TW" altLang="en-US">
                <a:latin typeface="+mn-ea"/>
                <a:ea typeface="+mn-ea"/>
              </a:rPr>
              <a:t>統</a:t>
            </a:r>
            <a:r>
              <a:rPr lang="zh-TW" altLang="en-US" smtClean="0">
                <a:latin typeface="+mn-ea"/>
                <a:ea typeface="+mn-ea"/>
              </a:rPr>
              <a:t>生成</a:t>
            </a:r>
            <a:endParaRPr lang="zh-TW" altLang="en-US">
              <a:latin typeface="+mn-ea"/>
              <a:ea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1109" y="50317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原圖</a:t>
            </a:r>
            <a:endParaRPr lang="zh-TW" altLang="en-US">
              <a:latin typeface="+mn-ea"/>
              <a:ea typeface="+mn-ea"/>
            </a:endParaRPr>
          </a:p>
        </p:txBody>
      </p:sp>
      <p:pic>
        <p:nvPicPr>
          <p:cNvPr id="10" name="Picture 2" descr="C:\Users\Iya\Desktop\交腳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191000"/>
            <a:ext cx="5791200" cy="19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916606"/>
              </p:ext>
            </p:extLst>
          </p:nvPr>
        </p:nvGraphicFramePr>
        <p:xfrm>
          <a:off x="2743200" y="1828800"/>
          <a:ext cx="5257800" cy="1793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Image" r:id="rId4" imgW="8304480" imgH="2831400" progId="Photoshop.Image.12">
                  <p:embed/>
                </p:oleObj>
              </mc:Choice>
              <mc:Fallback>
                <p:oleObj name="Image" r:id="rId4" imgW="8304480" imgH="2831400" progId="Photoshop.Image.12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1828800"/>
                        <a:ext cx="5257800" cy="1793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99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顏色調整比較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Inkscape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89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顏色調整比較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Vpaint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458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顏色調整比較：系統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68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拖曳比較：</a:t>
            </a:r>
            <a:r>
              <a:rPr lang="en-US" altLang="zh-TW" dirty="0" err="1" smtClean="0"/>
              <a:t>Inkscape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88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拖曳比較：</a:t>
            </a:r>
            <a:r>
              <a:rPr lang="en-US" altLang="zh-TW" dirty="0" err="1" smtClean="0"/>
              <a:t>Vpaint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49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拖曳比較：系統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87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-</a:t>
            </a:r>
            <a:r>
              <a:rPr lang="zh-TW" altLang="en-US" dirty="0"/>
              <a:t>石畳</a:t>
            </a:r>
            <a:r>
              <a:rPr lang="en-US" altLang="zh-TW" dirty="0"/>
              <a:t>(ISHIDATAMI)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89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49598"/>
            <a:ext cx="2244725" cy="15450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67000"/>
            <a:ext cx="3219638" cy="27204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76617"/>
            <a:ext cx="2286000" cy="336176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-2771" y="6477000"/>
            <a:ext cx="4465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https://www.pinterest.ca/pin/403775922812405212/</a:t>
            </a:r>
            <a:endParaRPr lang="zh-TW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898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在瑣文中，最後的圖樣往往是基於</a:t>
            </a:r>
            <a:r>
              <a:rPr lang="zh-TW" altLang="en-US" sz="2400" dirty="0">
                <a:solidFill>
                  <a:srgbClr val="FF0000"/>
                </a:solidFill>
              </a:rPr>
              <a:t>一個</a:t>
            </a:r>
            <a:r>
              <a:rPr lang="zh-TW" altLang="en-US" sz="2400" dirty="0" smtClean="0">
                <a:solidFill>
                  <a:srgbClr val="FF0000"/>
                </a:solidFill>
              </a:rPr>
              <a:t>構件</a:t>
            </a:r>
            <a:r>
              <a:rPr lang="zh-TW" altLang="en-US" sz="2400" dirty="0" smtClean="0"/>
              <a:t>，以此構件</a:t>
            </a:r>
            <a:r>
              <a:rPr lang="zh-TW" altLang="en-US" sz="2400" dirty="0" smtClean="0">
                <a:solidFill>
                  <a:srgbClr val="FF0000"/>
                </a:solidFill>
              </a:rPr>
              <a:t>重複</a:t>
            </a:r>
            <a:r>
              <a:rPr lang="zh-TW" altLang="en-US" sz="2400" dirty="0">
                <a:solidFill>
                  <a:srgbClr val="FF0000"/>
                </a:solidFill>
              </a:rPr>
              <a:t>產生</a:t>
            </a:r>
            <a:r>
              <a:rPr lang="zh-TW" altLang="en-US" sz="2400" dirty="0"/>
              <a:t>而</a:t>
            </a:r>
            <a:r>
              <a:rPr lang="zh-TW" altLang="en-US" sz="2400" dirty="0" smtClean="0"/>
              <a:t>來</a:t>
            </a:r>
            <a:endParaRPr lang="en-US" altLang="zh-TW" sz="2400" dirty="0" smtClean="0"/>
          </a:p>
          <a:p>
            <a:r>
              <a:rPr lang="zh-TW" altLang="en-US" sz="2400" dirty="0" smtClean="0"/>
              <a:t>以</a:t>
            </a:r>
            <a:r>
              <a:rPr lang="zh-TW" altLang="en-US" sz="2400" dirty="0"/>
              <a:t>瑣</a:t>
            </a:r>
            <a:r>
              <a:rPr lang="zh-TW" altLang="en-US" sz="2400" dirty="0" smtClean="0"/>
              <a:t>文二品方環為例</a:t>
            </a:r>
            <a:r>
              <a:rPr lang="zh-TW" altLang="en-US" sz="2400" dirty="0"/>
              <a:t>，即是</a:t>
            </a:r>
            <a:r>
              <a:rPr lang="zh-TW" altLang="en-US" sz="2400" dirty="0" smtClean="0"/>
              <a:t>由左圖方形結構圖樣</a:t>
            </a:r>
            <a:r>
              <a:rPr lang="zh-TW" altLang="en-US" sz="2400" dirty="0"/>
              <a:t>為</a:t>
            </a:r>
            <a:r>
              <a:rPr lang="zh-TW" altLang="en-US" sz="2400" dirty="0">
                <a:solidFill>
                  <a:srgbClr val="FF0000"/>
                </a:solidFill>
              </a:rPr>
              <a:t>最小構件</a:t>
            </a:r>
            <a:r>
              <a:rPr lang="zh-TW" altLang="en-US" sz="2400" dirty="0"/>
              <a:t>，向</a:t>
            </a:r>
            <a:r>
              <a:rPr lang="zh-TW" altLang="en-US" sz="2400" dirty="0" smtClean="0"/>
              <a:t>右向下重複</a:t>
            </a:r>
            <a:r>
              <a:rPr lang="zh-TW" altLang="en-US" sz="2400" dirty="0"/>
              <a:t>填滿產生而來。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研究動機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29" y="3681270"/>
            <a:ext cx="5105400" cy="17536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68" y="3901213"/>
            <a:ext cx="1690920" cy="15969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3448480" y="3764397"/>
            <a:ext cx="568325" cy="57900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1" name="直線接點 10"/>
          <p:cNvCxnSpPr>
            <a:stCxn id="7" idx="1"/>
            <a:endCxn id="6" idx="3"/>
          </p:cNvCxnSpPr>
          <p:nvPr/>
        </p:nvCxnSpPr>
        <p:spPr bwMode="auto">
          <a:xfrm flipH="1">
            <a:off x="2091788" y="4053899"/>
            <a:ext cx="1356692" cy="6458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312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-</a:t>
            </a:r>
            <a:r>
              <a:rPr lang="zh-TW" altLang="en-US" dirty="0"/>
              <a:t>麻</a:t>
            </a:r>
            <a:r>
              <a:rPr lang="ja-JP" altLang="en-US" dirty="0"/>
              <a:t>の</a:t>
            </a:r>
            <a:r>
              <a:rPr lang="zh-TW" altLang="en-US" dirty="0"/>
              <a:t>葉</a:t>
            </a:r>
            <a:r>
              <a:rPr lang="en-US" altLang="zh-TW" dirty="0"/>
              <a:t>(ASANOHA)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90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0" y="6061501"/>
            <a:ext cx="366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https://www.shutterstock.com/zh/image-illustration/traditional-japanese-pattern-background-239967220</a:t>
            </a:r>
            <a:endParaRPr lang="zh-TW" altLang="en-US" sz="1600" dirty="0">
              <a:latin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1" y="1447800"/>
            <a:ext cx="2917825" cy="290076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1" y="4426163"/>
            <a:ext cx="1603285" cy="155773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38400"/>
            <a:ext cx="3352800" cy="27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海浪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20" y="4543425"/>
            <a:ext cx="1933575" cy="19335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836" y="2128837"/>
            <a:ext cx="3504327" cy="32861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1257299"/>
            <a:ext cx="3200400" cy="32004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-2771" y="6477000"/>
            <a:ext cx="6429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https://d2gg9evh47fn9z.cloudfront.net/800px_COLOURBOX18721891.jpg</a:t>
            </a:r>
            <a:endParaRPr lang="zh-TW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412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海浪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92</a:t>
            </a:fld>
            <a:endParaRPr lang="en-US" altLang="zh-TW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128836"/>
            <a:ext cx="4024252" cy="32861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2" y="2128836"/>
            <a:ext cx="4109705" cy="32861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-2771" y="6477000"/>
            <a:ext cx="6429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https://d2gg9evh47fn9z.cloudfront.net/800px_COLOURBOX18721891.jpg</a:t>
            </a:r>
            <a:endParaRPr lang="zh-TW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26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-</a:t>
            </a:r>
            <a:r>
              <a:rPr lang="zh-TW" altLang="en-US" dirty="0"/>
              <a:t>矢</a:t>
            </a:r>
            <a:r>
              <a:rPr lang="zh-TW" altLang="en-US" dirty="0" smtClean="0"/>
              <a:t>絣</a:t>
            </a:r>
            <a:r>
              <a:rPr lang="en-US" altLang="zh-TW" dirty="0" smtClean="0"/>
              <a:t> (</a:t>
            </a:r>
            <a:r>
              <a:rPr lang="en-US" altLang="zh-TW" dirty="0" err="1"/>
              <a:t>Yagasuri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93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-2771" y="6477000"/>
            <a:ext cx="43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https://www.youtube.com/watch?v=rrQMZg4T3qg</a:t>
            </a:r>
            <a:endParaRPr lang="zh-TW" altLang="en-US" sz="1600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38382"/>
            <a:ext cx="1211407" cy="18023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953" y="1940925"/>
            <a:ext cx="4571722" cy="366194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1371600"/>
            <a:ext cx="2872068" cy="287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-</a:t>
            </a:r>
            <a:r>
              <a:rPr lang="zh-TW" altLang="en-US" dirty="0"/>
              <a:t>矢</a:t>
            </a:r>
            <a:r>
              <a:rPr lang="zh-TW" altLang="en-US" dirty="0" smtClean="0"/>
              <a:t>絣</a:t>
            </a:r>
            <a:r>
              <a:rPr lang="en-US" altLang="zh-TW" dirty="0" smtClean="0"/>
              <a:t> (</a:t>
            </a:r>
            <a:r>
              <a:rPr lang="en-US" altLang="zh-TW" dirty="0" err="1"/>
              <a:t>Yagasuri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94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-2771" y="6477000"/>
            <a:ext cx="43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https://www.youtube.com/watch?v=rrQMZg4T3qg</a:t>
            </a:r>
            <a:endParaRPr lang="zh-TW" altLang="en-US" sz="1600" dirty="0">
              <a:latin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2146949"/>
            <a:ext cx="4038600" cy="32349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r="10100"/>
          <a:stretch/>
        </p:blipFill>
        <p:spPr>
          <a:xfrm>
            <a:off x="381000" y="2146949"/>
            <a:ext cx="3675875" cy="32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6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創意生成 </a:t>
            </a:r>
            <a:r>
              <a:rPr lang="en-US" altLang="zh-TW" dirty="0" smtClean="0"/>
              <a:t>–</a:t>
            </a:r>
            <a:r>
              <a:rPr lang="zh-TW" altLang="en-US" dirty="0"/>
              <a:t>卍字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95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429000"/>
            <a:ext cx="2474710" cy="28871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2093058"/>
            <a:ext cx="3990975" cy="399695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" t="12527" r="13271" b="71111"/>
          <a:stretch/>
        </p:blipFill>
        <p:spPr>
          <a:xfrm>
            <a:off x="-4156" y="1447800"/>
            <a:ext cx="478137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創意生成 </a:t>
            </a:r>
            <a:r>
              <a:rPr lang="en-US" altLang="zh-TW" dirty="0" smtClean="0"/>
              <a:t>–</a:t>
            </a:r>
            <a:r>
              <a:rPr lang="zh-TW" altLang="en-US" dirty="0"/>
              <a:t>卍字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96</a:t>
            </a:fld>
            <a:endParaRPr lang="en-US" altLang="zh-TW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209800"/>
            <a:ext cx="2474710" cy="2887162"/>
          </a:xfrm>
          <a:prstGeom prst="rect">
            <a:avLst/>
          </a:prstGeom>
        </p:spPr>
      </p:pic>
      <p:pic>
        <p:nvPicPr>
          <p:cNvPr id="12" name="曲水影片(2.5x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1967456"/>
            <a:ext cx="59944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3501819" y="3723569"/>
            <a:ext cx="2016125" cy="99664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目前只處理方形切割，無法處理圓形對圓形的切割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97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限</a:t>
            </a:r>
            <a:r>
              <a:rPr lang="zh-TW" altLang="en-US"/>
              <a:t>制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 bwMode="auto">
          <a:xfrm>
            <a:off x="4146344" y="3190169"/>
            <a:ext cx="797314" cy="19932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493882" y="3722184"/>
            <a:ext cx="2016125" cy="54905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15737" y="3723569"/>
            <a:ext cx="2016125" cy="99664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 rot="16200000">
            <a:off x="736288" y="3925087"/>
            <a:ext cx="2016125" cy="54905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07800" y="3722184"/>
            <a:ext cx="2016125" cy="54905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橢圓 15"/>
          <p:cNvSpPr/>
          <p:nvPr/>
        </p:nvSpPr>
        <p:spPr bwMode="auto">
          <a:xfrm>
            <a:off x="6609486" y="3200400"/>
            <a:ext cx="797314" cy="19932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" name="橢圓 16"/>
          <p:cNvSpPr/>
          <p:nvPr/>
        </p:nvSpPr>
        <p:spPr bwMode="auto">
          <a:xfrm rot="5400000">
            <a:off x="6609486" y="3200400"/>
            <a:ext cx="797314" cy="199328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3" name="矩形 12"/>
          <p:cNvSpPr/>
          <p:nvPr/>
        </p:nvSpPr>
        <p:spPr bwMode="auto">
          <a:xfrm rot="16200000">
            <a:off x="3536938" y="3799573"/>
            <a:ext cx="2016125" cy="79731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02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系統提供單一構件</a:t>
            </a:r>
            <a:r>
              <a:rPr lang="zh-TW" altLang="en-US" dirty="0"/>
              <a:t>繪</a:t>
            </a:r>
            <a:r>
              <a:rPr lang="zh-TW" altLang="en-US" dirty="0" smtClean="0"/>
              <a:t>成手段</a:t>
            </a:r>
            <a:endParaRPr lang="en-US" altLang="zh-TW" dirty="0" smtClean="0"/>
          </a:p>
          <a:p>
            <a:r>
              <a:rPr lang="zh-TW" altLang="en-US" dirty="0" smtClean="0"/>
              <a:t>能夠提供圖形深度設定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處理</a:t>
            </a:r>
            <a:r>
              <a:rPr lang="zh-TW" altLang="en-US" dirty="0" smtClean="0">
                <a:solidFill>
                  <a:srgbClr val="C00000"/>
                </a:solidFill>
              </a:rPr>
              <a:t>交織穿透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比起以往的方法能夠帶來</a:t>
            </a:r>
            <a:r>
              <a:rPr lang="zh-TW" altLang="en-US" dirty="0" smtClean="0">
                <a:solidFill>
                  <a:srgbClr val="C00000"/>
                </a:solidFill>
              </a:rPr>
              <a:t>編輯便利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與營造法式中圖樣相仿，且能創意生成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98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小結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以波浪為例 </a:t>
            </a:r>
            <a:r>
              <a:rPr lang="en-US" altLang="zh-TW" dirty="0" smtClean="0"/>
              <a:t>-</a:t>
            </a:r>
            <a:r>
              <a:rPr lang="zh-TW" altLang="en-US" dirty="0" smtClean="0"/>
              <a:t> 完整流程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99</a:t>
            </a:fld>
            <a:endParaRPr lang="en-US" altLang="zh-TW"/>
          </a:p>
        </p:txBody>
      </p:sp>
      <p:pic>
        <p:nvPicPr>
          <p:cNvPr id="3074" name="Picture 2" descr="ãjapanese pattern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24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"/>
</p:tagLst>
</file>

<file path=ppt/theme/theme1.xml><?xml version="1.0" encoding="utf-8"?>
<a:theme xmlns:a="http://schemas.openxmlformats.org/drawingml/2006/main" name="Profile">
  <a:themeElements>
    <a:clrScheme name="紅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Lab">
      <a:majorFont>
        <a:latin typeface="Times New Roman"/>
        <a:ea typeface="標楷體"/>
        <a:cs typeface="Helvetica Neue"/>
      </a:majorFont>
      <a:minorFont>
        <a:latin typeface="Times New Roman"/>
        <a:ea typeface="標楷體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ofile">
  <a:themeElements>
    <a:clrScheme name="紅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自訂 2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181635</TotalTime>
  <Words>3325</Words>
  <Application>Microsoft Office PowerPoint</Application>
  <PresentationFormat>如螢幕大小 (4:3)</PresentationFormat>
  <Paragraphs>600</Paragraphs>
  <Slides>102</Slides>
  <Notes>25</Notes>
  <HiddenSlides>0</HiddenSlides>
  <MMClips>2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102</vt:i4>
      </vt:variant>
    </vt:vector>
  </HeadingPairs>
  <TitlesOfParts>
    <vt:vector size="113" baseType="lpstr">
      <vt:lpstr>Helvetica Neue</vt:lpstr>
      <vt:lpstr>MS PGothic</vt:lpstr>
      <vt:lpstr>新細明體</vt:lpstr>
      <vt:lpstr>標楷體</vt:lpstr>
      <vt:lpstr>Arial</vt:lpstr>
      <vt:lpstr>Helvetica</vt:lpstr>
      <vt:lpstr>Times New Roman</vt:lpstr>
      <vt:lpstr>Wingdings</vt:lpstr>
      <vt:lpstr>Profile</vt:lpstr>
      <vt:lpstr>1_Profile</vt:lpstr>
      <vt:lpstr>Image</vt:lpstr>
      <vt:lpstr>解析You Only Look Once(YOLO)物件偵測 Analysis You Only Look Once Object Detection </vt:lpstr>
      <vt:lpstr>Outline</vt:lpstr>
      <vt:lpstr>背景</vt:lpstr>
      <vt:lpstr>背景</vt:lpstr>
      <vt:lpstr>背景</vt:lpstr>
      <vt:lpstr>背景</vt:lpstr>
      <vt:lpstr>研究動機</vt:lpstr>
      <vt:lpstr>研究動機</vt:lpstr>
      <vt:lpstr>研究動機</vt:lpstr>
      <vt:lpstr>相關研究</vt:lpstr>
      <vt:lpstr>相關研究</vt:lpstr>
      <vt:lpstr>相關研究</vt:lpstr>
      <vt:lpstr>系統</vt:lpstr>
      <vt:lpstr>論文目標</vt:lpstr>
      <vt:lpstr>Outline</vt:lpstr>
      <vt:lpstr>營造法式為例：樣板結構特徵</vt:lpstr>
      <vt:lpstr>瑣文結構</vt:lpstr>
      <vt:lpstr>羅地龜文</vt:lpstr>
      <vt:lpstr>羅地龜紋逐層貼上</vt:lpstr>
      <vt:lpstr>六出龜文</vt:lpstr>
      <vt:lpstr>六出龜紋逐層貼上</vt:lpstr>
      <vt:lpstr>交腳龜文</vt:lpstr>
      <vt:lpstr>交腳逐層貼上</vt:lpstr>
      <vt:lpstr>Outline</vt:lpstr>
      <vt:lpstr> 相關研究</vt:lpstr>
      <vt:lpstr>重要參考文獻:2.5D於交織表面處理</vt:lpstr>
      <vt:lpstr>重要參考文獻:2.5D於交織表面處理</vt:lpstr>
      <vt:lpstr>重要參考文獻:VGC</vt:lpstr>
      <vt:lpstr>重要參考文獻:VGC</vt:lpstr>
      <vt:lpstr>Vpaint : VGC結構的編輯軟體</vt:lpstr>
      <vt:lpstr>Vpaint : VGC結構的編輯軟體</vt:lpstr>
      <vt:lpstr>比較</vt:lpstr>
      <vt:lpstr>Outline</vt:lpstr>
      <vt:lpstr>研究目的</vt:lpstr>
      <vt:lpstr>靈感來源</vt:lpstr>
      <vt:lpstr>靈感來源</vt:lpstr>
      <vt:lpstr>靈感來源</vt:lpstr>
      <vt:lpstr>拆解視圖</vt:lpstr>
      <vt:lpstr>拆解視圖</vt:lpstr>
      <vt:lpstr>拆解視圖</vt:lpstr>
      <vt:lpstr>生成流程</vt:lpstr>
      <vt:lpstr>生成流程</vt:lpstr>
      <vt:lpstr>系統操作流程(步驟)</vt:lpstr>
      <vt:lpstr>Outline</vt:lpstr>
      <vt:lpstr>繪圖調整</vt:lpstr>
      <vt:lpstr>網頁上的SVG編輯</vt:lpstr>
      <vt:lpstr>PowerPoint 簡報</vt:lpstr>
      <vt:lpstr>繪製方形</vt:lpstr>
      <vt:lpstr>繪製圓形</vt:lpstr>
      <vt:lpstr>繪製多邊形</vt:lpstr>
      <vt:lpstr>圖層操作</vt:lpstr>
      <vt:lpstr>SVG結構歸納</vt:lpstr>
      <vt:lpstr>Outline</vt:lpstr>
      <vt:lpstr>拆解視圖</vt:lpstr>
      <vt:lpstr>視圖示意</vt:lpstr>
      <vt:lpstr>給予圖形Z值</vt:lpstr>
      <vt:lpstr>Z軸定義</vt:lpstr>
      <vt:lpstr>動態調整</vt:lpstr>
      <vt:lpstr>調整步驟細項</vt:lpstr>
      <vt:lpstr>平面方程式與形狀</vt:lpstr>
      <vt:lpstr>形狀相交狀況：相交線與形狀關係</vt:lpstr>
      <vt:lpstr>空間相交</vt:lpstr>
      <vt:lpstr>計算相交</vt:lpstr>
      <vt:lpstr>點距法</vt:lpstr>
      <vt:lpstr>產生圖形</vt:lpstr>
      <vt:lpstr>Case實際測試 - 形狀set</vt:lpstr>
      <vt:lpstr>Case實際測試 - 交叉點</vt:lpstr>
      <vt:lpstr>Case實際測試 - 構圖分割</vt:lpstr>
      <vt:lpstr>Case實際測試 - 構圖分割</vt:lpstr>
      <vt:lpstr>Case實際測試 – 換個角度看</vt:lpstr>
      <vt:lpstr>Case實際測試 – 結果比較</vt:lpstr>
      <vt:lpstr>Outline</vt:lpstr>
      <vt:lpstr>重複產生規則調整</vt:lpstr>
      <vt:lpstr>羅地龜文碾玉裝</vt:lpstr>
      <vt:lpstr>羅地龜文碾玉裝</vt:lpstr>
      <vt:lpstr>Outline</vt:lpstr>
      <vt:lpstr>羅地龜文五彩偏裝</vt:lpstr>
      <vt:lpstr>羅地龜文五彩偏裝</vt:lpstr>
      <vt:lpstr>圖樣產生流程</vt:lpstr>
      <vt:lpstr>原圖對照</vt:lpstr>
      <vt:lpstr>六出龜文生成結果</vt:lpstr>
      <vt:lpstr>交腳龜文生成結果</vt:lpstr>
      <vt:lpstr>顏色調整比較：Inkscape</vt:lpstr>
      <vt:lpstr>顏色調整比較：Vpaint</vt:lpstr>
      <vt:lpstr>顏色調整比較：系統</vt:lpstr>
      <vt:lpstr>拖曳比較：Inkscape</vt:lpstr>
      <vt:lpstr>拖曳比較：Vpaint</vt:lpstr>
      <vt:lpstr>拖曳比較：系統</vt:lpstr>
      <vt:lpstr>創意生成 -石畳(ISHIDATAMI)</vt:lpstr>
      <vt:lpstr>創意生成 -麻の葉(ASANOHA)</vt:lpstr>
      <vt:lpstr>創意生成 – 海浪</vt:lpstr>
      <vt:lpstr>創意生成 – 海浪</vt:lpstr>
      <vt:lpstr>創意生成 -矢絣 (Yagasuri)</vt:lpstr>
      <vt:lpstr>創意生成 -矢絣 (Yagasuri)</vt:lpstr>
      <vt:lpstr>創意生成 –卍字</vt:lpstr>
      <vt:lpstr>創意生成 –卍字</vt:lpstr>
      <vt:lpstr>限制</vt:lpstr>
      <vt:lpstr>小結</vt:lpstr>
      <vt:lpstr>以波浪為例 - 完整流程</vt:lpstr>
      <vt:lpstr>Outline</vt:lpstr>
      <vt:lpstr>結論</vt:lpstr>
      <vt:lpstr>未來展望</vt:lpstr>
    </vt:vector>
  </TitlesOfParts>
  <Company>Calit2 Center of GRAVITY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</dc:title>
  <dc:creator>user</dc:creator>
  <cp:lastModifiedBy>cg</cp:lastModifiedBy>
  <cp:revision>2909</cp:revision>
  <cp:lastPrinted>2015-07-27T04:46:54Z</cp:lastPrinted>
  <dcterms:created xsi:type="dcterms:W3CDTF">2004-09-29T16:13:16Z</dcterms:created>
  <dcterms:modified xsi:type="dcterms:W3CDTF">2019-03-14T11:03:02Z</dcterms:modified>
</cp:coreProperties>
</file>